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6" r:id="rId3"/>
    <p:sldMasterId id="2147483727" r:id="rId4"/>
    <p:sldMasterId id="2147483728" r:id="rId5"/>
    <p:sldMasterId id="2147483729" r:id="rId6"/>
    <p:sldMasterId id="2147483730" r:id="rId7"/>
    <p:sldMasterId id="2147483731" r:id="rId8"/>
    <p:sldMasterId id="2147483732"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Lst>
  <p:sldSz cy="6858000" cx="12192000"/>
  <p:notesSz cx="6858000" cy="9144000"/>
  <p:embeddedFontLst>
    <p:embeddedFont>
      <p:font typeface="Palatino Linotype"/>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font" Target="fonts/PalatinoLinotype-regular.fntdata"/><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font" Target="fonts/PalatinoLinotype-italic.fntdata"/><Relationship Id="rId30" Type="http://schemas.openxmlformats.org/officeDocument/2006/relationships/font" Target="fonts/PalatinoLinotype-bold.fntdata"/><Relationship Id="rId11" Type="http://schemas.openxmlformats.org/officeDocument/2006/relationships/slide" Target="slides/slide1.xml"/><Relationship Id="rId33" Type="http://schemas.openxmlformats.org/officeDocument/2006/relationships/font" Target="fonts/HelveticaNeue-regular.fntdata"/><Relationship Id="rId10" Type="http://schemas.openxmlformats.org/officeDocument/2006/relationships/notesMaster" Target="notesMasters/notesMaster1.xml"/><Relationship Id="rId32" Type="http://schemas.openxmlformats.org/officeDocument/2006/relationships/font" Target="fonts/PalatinoLinotype-boldItalic.fntdata"/><Relationship Id="rId13" Type="http://schemas.openxmlformats.org/officeDocument/2006/relationships/slide" Target="slides/slide3.xml"/><Relationship Id="rId35" Type="http://schemas.openxmlformats.org/officeDocument/2006/relationships/font" Target="fonts/HelveticaNeue-italic.fntdata"/><Relationship Id="rId12" Type="http://schemas.openxmlformats.org/officeDocument/2006/relationships/slide" Target="slides/slide2.xml"/><Relationship Id="rId34" Type="http://schemas.openxmlformats.org/officeDocument/2006/relationships/font" Target="fonts/HelveticaNeue-bold.fntdata"/><Relationship Id="rId15" Type="http://schemas.openxmlformats.org/officeDocument/2006/relationships/slide" Target="slides/slide5.xml"/><Relationship Id="rId14" Type="http://schemas.openxmlformats.org/officeDocument/2006/relationships/slide" Target="slides/slide4.xml"/><Relationship Id="rId36" Type="http://schemas.openxmlformats.org/officeDocument/2006/relationships/font" Target="fonts/HelveticaNeue-boldItalic.fntdata"/><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6" name="Google Shape;62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1" lang="en-GB"/>
              <a:t>"Away and boil your head!"</a:t>
            </a:r>
            <a:r>
              <a:rPr lang="en-GB"/>
              <a:t> - which probably won't help you much. </a:t>
            </a:r>
            <a:br>
              <a:rPr lang="en-GB"/>
            </a:br>
            <a:br>
              <a:rPr lang="en-GB"/>
            </a:br>
            <a:r>
              <a:rPr lang="en-GB"/>
              <a:t>What it means is something along the lines of </a:t>
            </a:r>
            <a:r>
              <a:rPr i="1" lang="en-GB"/>
              <a:t>'Get lost!' or 'Forget it!'</a:t>
            </a:r>
            <a:r>
              <a:rPr lang="en-GB"/>
              <a:t> - and it's usually said to someone who is deemed to be talking rubbish, or wasting your time.</a:t>
            </a:r>
            <a:endParaRPr/>
          </a:p>
        </p:txBody>
      </p:sp>
      <p:sp>
        <p:nvSpPr>
          <p:cNvPr id="627" name="Google Shape;62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95000"/>
              </a:lnSpc>
              <a:spcBef>
                <a:spcPts val="0"/>
              </a:spcBef>
              <a:spcAft>
                <a:spcPts val="0"/>
              </a:spcAft>
              <a:buClr>
                <a:srgbClr val="000000"/>
              </a:buClr>
              <a:buSzPts val="630"/>
              <a:buFont typeface="Noto Sans Symbols"/>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
        <p:nvSpPr>
          <p:cNvPr id="550" name="Google Shape;550;p2:notes"/>
          <p:cNvSpPr/>
          <p:nvPr>
            <p:ph idx="2" type="sldImg"/>
          </p:nvPr>
        </p:nvSpPr>
        <p:spPr>
          <a:xfrm>
            <a:off x="217488" y="812800"/>
            <a:ext cx="7123112" cy="4008438"/>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51" name="Google Shape;551;p2:notes"/>
          <p:cNvSpPr txBox="1"/>
          <p:nvPr>
            <p:ph idx="1" type="body"/>
          </p:nvPr>
        </p:nvSpPr>
        <p:spPr>
          <a:xfrm>
            <a:off x="755650" y="5078413"/>
            <a:ext cx="6048375" cy="47212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74" name="Google Shape;74;p11"/>
          <p:cNvSpPr txBox="1"/>
          <p:nvPr>
            <p:ph idx="1" type="body"/>
          </p:nvPr>
        </p:nvSpPr>
        <p:spPr>
          <a:xfrm rot="5400000">
            <a:off x="3830643" y="-1617673"/>
            <a:ext cx="4524955" cy="1096895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75" name="Google Shape;75;p1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78892" y="1830577"/>
            <a:ext cx="5855655" cy="274176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80" name="Google Shape;80;p12"/>
          <p:cNvSpPr txBox="1"/>
          <p:nvPr>
            <p:ph idx="1" type="body"/>
          </p:nvPr>
        </p:nvSpPr>
        <p:spPr>
          <a:xfrm rot="5400000">
            <a:off x="1702253" y="-819983"/>
            <a:ext cx="5855655" cy="8042879"/>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81" name="Google Shape;81;p12"/>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5"/>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p1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1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p1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1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p1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1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p1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p1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p1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1"/>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p21"/>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1" name="Google Shape;21;p3"/>
          <p:cNvSpPr txBox="1"/>
          <p:nvPr>
            <p:ph idx="1" type="body"/>
          </p:nvPr>
        </p:nvSpPr>
        <p:spPr>
          <a:xfrm>
            <a:off x="608641" y="1604329"/>
            <a:ext cx="10968959" cy="4524955"/>
          </a:xfrm>
          <a:prstGeom prst="rect">
            <a:avLst/>
          </a:prstGeom>
          <a:noFill/>
          <a:ln>
            <a:noFill/>
          </a:ln>
        </p:spPr>
        <p:txBody>
          <a:bodyPr anchorCtr="0" anchor="t" bIns="0" lIns="0" spcFirstLastPara="1" rIns="0" wrap="square" tIns="0">
            <a:noAutofit/>
          </a:bodyPr>
          <a:lstStyle>
            <a:lvl1pPr indent="-280035" lvl="0" marL="457200" algn="l">
              <a:lnSpc>
                <a:spcPct val="93000"/>
              </a:lnSpc>
              <a:spcBef>
                <a:spcPts val="0"/>
              </a:spcBef>
              <a:spcAft>
                <a:spcPts val="0"/>
              </a:spcAft>
              <a:buSzPts val="810"/>
              <a:buChar char="●"/>
              <a:defRPr/>
            </a:lvl1pPr>
            <a:lvl2pPr indent="-314325" lvl="1" marL="914400" algn="l">
              <a:lnSpc>
                <a:spcPct val="93000"/>
              </a:lnSpc>
              <a:spcBef>
                <a:spcPts val="1293"/>
              </a:spcBef>
              <a:spcAft>
                <a:spcPts val="0"/>
              </a:spcAft>
              <a:buSzPts val="1350"/>
              <a:buChar char="−"/>
              <a:defRPr/>
            </a:lvl2pPr>
            <a:lvl3pPr indent="-280035" lvl="2" marL="1371600" algn="l">
              <a:lnSpc>
                <a:spcPct val="93000"/>
              </a:lnSpc>
              <a:spcBef>
                <a:spcPts val="1032"/>
              </a:spcBef>
              <a:spcAft>
                <a:spcPts val="0"/>
              </a:spcAft>
              <a:buSzPts val="810"/>
              <a:buChar char="●"/>
              <a:defRPr/>
            </a:lvl3pPr>
            <a:lvl4pPr indent="-314325" lvl="3" marL="1828800" algn="l">
              <a:lnSpc>
                <a:spcPct val="93000"/>
              </a:lnSpc>
              <a:spcBef>
                <a:spcPts val="771"/>
              </a:spcBef>
              <a:spcAft>
                <a:spcPts val="0"/>
              </a:spcAft>
              <a:buSzPts val="1350"/>
              <a:buChar char="−"/>
              <a:defRPr/>
            </a:lvl4pPr>
            <a:lvl5pPr indent="-280035" lvl="4" marL="2286000" algn="l">
              <a:lnSpc>
                <a:spcPct val="93000"/>
              </a:lnSpc>
              <a:spcBef>
                <a:spcPts val="522"/>
              </a:spcBef>
              <a:spcAft>
                <a:spcPts val="0"/>
              </a:spcAft>
              <a:buSzPts val="810"/>
              <a:buChar char="●"/>
              <a:defRPr/>
            </a:lvl5pPr>
            <a:lvl6pPr indent="-280035" lvl="5" marL="2743200" algn="l">
              <a:lnSpc>
                <a:spcPct val="93000"/>
              </a:lnSpc>
              <a:spcBef>
                <a:spcPts val="261"/>
              </a:spcBef>
              <a:spcAft>
                <a:spcPts val="0"/>
              </a:spcAft>
              <a:buSzPts val="810"/>
              <a:buChar char="●"/>
              <a:defRPr/>
            </a:lvl6pPr>
            <a:lvl7pPr indent="-280035" lvl="6" marL="3200400" algn="l">
              <a:lnSpc>
                <a:spcPct val="93000"/>
              </a:lnSpc>
              <a:spcBef>
                <a:spcPts val="261"/>
              </a:spcBef>
              <a:spcAft>
                <a:spcPts val="0"/>
              </a:spcAft>
              <a:buSzPts val="810"/>
              <a:buChar char="●"/>
              <a:defRPr/>
            </a:lvl7pPr>
            <a:lvl8pPr indent="-280034" lvl="7" marL="3657600" algn="l">
              <a:lnSpc>
                <a:spcPct val="93000"/>
              </a:lnSpc>
              <a:spcBef>
                <a:spcPts val="261"/>
              </a:spcBef>
              <a:spcAft>
                <a:spcPts val="0"/>
              </a:spcAft>
              <a:buSzPts val="810"/>
              <a:buChar char="●"/>
              <a:defRPr/>
            </a:lvl8pPr>
            <a:lvl9pPr indent="-280034" lvl="8" marL="4114800" algn="l">
              <a:lnSpc>
                <a:spcPct val="93000"/>
              </a:lnSpc>
              <a:spcBef>
                <a:spcPts val="261"/>
              </a:spcBef>
              <a:spcAft>
                <a:spcPts val="261"/>
              </a:spcAft>
              <a:buSzPts val="810"/>
              <a:buChar char="●"/>
              <a:defRPr/>
            </a:lvl9pPr>
          </a:lstStyle>
          <a:p/>
        </p:txBody>
      </p:sp>
      <p:sp>
        <p:nvSpPr>
          <p:cNvPr id="22" name="Google Shape;22;p3"/>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2"/>
          <p:cNvSpPr/>
          <p:nvPr>
            <p:ph idx="2" type="pic"/>
          </p:nvPr>
        </p:nvSpPr>
        <p:spPr>
          <a:xfrm>
            <a:off x="2389717" y="612775"/>
            <a:ext cx="7315200" cy="4114800"/>
          </a:xfrm>
          <a:prstGeom prst="rect">
            <a:avLst/>
          </a:prstGeom>
          <a:noFill/>
          <a:ln>
            <a:noFill/>
          </a:ln>
        </p:spPr>
      </p:sp>
      <p:sp>
        <p:nvSpPr>
          <p:cNvPr id="143" name="Google Shape;143;p22"/>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3"/>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4"/>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9" name="Shape 169"/>
        <p:cNvGrpSpPr/>
        <p:nvPr/>
      </p:nvGrpSpPr>
      <p:grpSpPr>
        <a:xfrm>
          <a:off x="0" y="0"/>
          <a:ext cx="0" cy="0"/>
          <a:chOff x="0" y="0"/>
          <a:chExt cx="0" cy="0"/>
        </a:xfrm>
      </p:grpSpPr>
      <p:sp>
        <p:nvSpPr>
          <p:cNvPr id="170" name="Google Shape;170;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72" name="Google Shape;17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5" name="Shape 175"/>
        <p:cNvGrpSpPr/>
        <p:nvPr/>
      </p:nvGrpSpPr>
      <p:grpSpPr>
        <a:xfrm>
          <a:off x="0" y="0"/>
          <a:ext cx="0" cy="0"/>
          <a:chOff x="0" y="0"/>
          <a:chExt cx="0" cy="0"/>
        </a:xfrm>
      </p:grpSpPr>
      <p:sp>
        <p:nvSpPr>
          <p:cNvPr id="176" name="Google Shape;176;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8" name="Google Shape;17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1" name="Shape 181"/>
        <p:cNvGrpSpPr/>
        <p:nvPr/>
      </p:nvGrpSpPr>
      <p:grpSpPr>
        <a:xfrm>
          <a:off x="0" y="0"/>
          <a:ext cx="0" cy="0"/>
          <a:chOff x="0" y="0"/>
          <a:chExt cx="0" cy="0"/>
        </a:xfrm>
      </p:grpSpPr>
      <p:sp>
        <p:nvSpPr>
          <p:cNvPr id="182" name="Google Shape;182;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84" name="Google Shape;18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7" name="Shape 187"/>
        <p:cNvGrpSpPr/>
        <p:nvPr/>
      </p:nvGrpSpPr>
      <p:grpSpPr>
        <a:xfrm>
          <a:off x="0" y="0"/>
          <a:ext cx="0" cy="0"/>
          <a:chOff x="0" y="0"/>
          <a:chExt cx="0" cy="0"/>
        </a:xfrm>
      </p:grpSpPr>
      <p:sp>
        <p:nvSpPr>
          <p:cNvPr id="188" name="Google Shape;18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4" name="Shape 194"/>
        <p:cNvGrpSpPr/>
        <p:nvPr/>
      </p:nvGrpSpPr>
      <p:grpSpPr>
        <a:xfrm>
          <a:off x="0" y="0"/>
          <a:ext cx="0" cy="0"/>
          <a:chOff x="0" y="0"/>
          <a:chExt cx="0" cy="0"/>
        </a:xfrm>
      </p:grpSpPr>
      <p:sp>
        <p:nvSpPr>
          <p:cNvPr id="195" name="Google Shape;195;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7" name="Google Shape;197;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9" name="Google Shape;199;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3" name="Shape 203"/>
        <p:cNvGrpSpPr/>
        <p:nvPr/>
      </p:nvGrpSpPr>
      <p:grpSpPr>
        <a:xfrm>
          <a:off x="0" y="0"/>
          <a:ext cx="0" cy="0"/>
          <a:chOff x="0" y="0"/>
          <a:chExt cx="0" cy="0"/>
        </a:xfrm>
      </p:grpSpPr>
      <p:sp>
        <p:nvSpPr>
          <p:cNvPr id="204" name="Google Shape;204;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913921" y="2129984"/>
            <a:ext cx="10364160" cy="1470394"/>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27" name="Google Shape;27;p4"/>
          <p:cNvSpPr txBox="1"/>
          <p:nvPr>
            <p:ph idx="1" type="subTitle"/>
          </p:nvPr>
        </p:nvSpPr>
        <p:spPr>
          <a:xfrm>
            <a:off x="1829761" y="3885528"/>
            <a:ext cx="8534399" cy="1752664"/>
          </a:xfrm>
          <a:prstGeom prst="rect">
            <a:avLst/>
          </a:prstGeom>
          <a:noFill/>
          <a:ln>
            <a:noFill/>
          </a:ln>
        </p:spPr>
        <p:txBody>
          <a:bodyPr anchorCtr="0" anchor="t" bIns="0" lIns="0" spcFirstLastPara="1" rIns="0" wrap="square" tIns="0">
            <a:noAutofit/>
          </a:bodyPr>
          <a:lstStyle>
            <a:lvl1pPr lvl="0" algn="ctr">
              <a:lnSpc>
                <a:spcPct val="93000"/>
              </a:lnSpc>
              <a:spcBef>
                <a:spcPts val="0"/>
              </a:spcBef>
              <a:spcAft>
                <a:spcPts val="0"/>
              </a:spcAft>
              <a:buSzPts val="1306"/>
              <a:buNone/>
              <a:defRPr/>
            </a:lvl1pPr>
            <a:lvl2pPr lvl="1" algn="ctr">
              <a:lnSpc>
                <a:spcPct val="93000"/>
              </a:lnSpc>
              <a:spcBef>
                <a:spcPts val="1293"/>
              </a:spcBef>
              <a:spcAft>
                <a:spcPts val="0"/>
              </a:spcAft>
              <a:buSzPts val="1905"/>
              <a:buNone/>
              <a:defRPr/>
            </a:lvl2pPr>
            <a:lvl3pPr lvl="2" algn="ctr">
              <a:lnSpc>
                <a:spcPct val="93000"/>
              </a:lnSpc>
              <a:spcBef>
                <a:spcPts val="1032"/>
              </a:spcBef>
              <a:spcAft>
                <a:spcPts val="0"/>
              </a:spcAft>
              <a:buSzPts val="980"/>
              <a:buNone/>
              <a:defRPr/>
            </a:lvl3pPr>
            <a:lvl4pPr lvl="3" algn="ctr">
              <a:lnSpc>
                <a:spcPct val="93000"/>
              </a:lnSpc>
              <a:spcBef>
                <a:spcPts val="771"/>
              </a:spcBef>
              <a:spcAft>
                <a:spcPts val="0"/>
              </a:spcAft>
              <a:buSzPts val="1361"/>
              <a:buNone/>
              <a:defRPr/>
            </a:lvl4pPr>
            <a:lvl5pPr lvl="4" algn="ctr">
              <a:lnSpc>
                <a:spcPct val="93000"/>
              </a:lnSpc>
              <a:spcBef>
                <a:spcPts val="522"/>
              </a:spcBef>
              <a:spcAft>
                <a:spcPts val="0"/>
              </a:spcAft>
              <a:buSzPts val="816"/>
              <a:buNone/>
              <a:defRPr/>
            </a:lvl5pPr>
            <a:lvl6pPr lvl="5" algn="ctr">
              <a:lnSpc>
                <a:spcPct val="93000"/>
              </a:lnSpc>
              <a:spcBef>
                <a:spcPts val="261"/>
              </a:spcBef>
              <a:spcAft>
                <a:spcPts val="0"/>
              </a:spcAft>
              <a:buSzPts val="816"/>
              <a:buNone/>
              <a:defRPr/>
            </a:lvl6pPr>
            <a:lvl7pPr lvl="6" algn="ctr">
              <a:lnSpc>
                <a:spcPct val="93000"/>
              </a:lnSpc>
              <a:spcBef>
                <a:spcPts val="261"/>
              </a:spcBef>
              <a:spcAft>
                <a:spcPts val="0"/>
              </a:spcAft>
              <a:buSzPts val="816"/>
              <a:buNone/>
              <a:defRPr/>
            </a:lvl7pPr>
            <a:lvl8pPr lvl="7" algn="ctr">
              <a:lnSpc>
                <a:spcPct val="93000"/>
              </a:lnSpc>
              <a:spcBef>
                <a:spcPts val="261"/>
              </a:spcBef>
              <a:spcAft>
                <a:spcPts val="0"/>
              </a:spcAft>
              <a:buSzPts val="816"/>
              <a:buNone/>
              <a:defRPr/>
            </a:lvl8pPr>
            <a:lvl9pPr lvl="8" algn="ctr">
              <a:lnSpc>
                <a:spcPct val="93000"/>
              </a:lnSpc>
              <a:spcBef>
                <a:spcPts val="261"/>
              </a:spcBef>
              <a:spcAft>
                <a:spcPts val="261"/>
              </a:spcAft>
              <a:buSzPts val="816"/>
              <a:buNone/>
              <a:defRPr/>
            </a:lvl9pPr>
          </a:lstStyle>
          <a:p/>
        </p:txBody>
      </p:sp>
      <p:sp>
        <p:nvSpPr>
          <p:cNvPr id="28" name="Google Shape;28;p4"/>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1" name="Google Shape;211;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2" name="Google Shape;21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4"/>
          <p:cNvSpPr/>
          <p:nvPr>
            <p:ph idx="2" type="pic"/>
          </p:nvPr>
        </p:nvSpPr>
        <p:spPr>
          <a:xfrm>
            <a:off x="5183188" y="987425"/>
            <a:ext cx="6172200" cy="4873625"/>
          </a:xfrm>
          <a:prstGeom prst="rect">
            <a:avLst/>
          </a:prstGeom>
          <a:noFill/>
          <a:ln>
            <a:noFill/>
          </a:ln>
        </p:spPr>
      </p:sp>
      <p:sp>
        <p:nvSpPr>
          <p:cNvPr id="218" name="Google Shape;218;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9" name="Google Shape;21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5" name="Google Shape;22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40" name="Shape 240"/>
        <p:cNvGrpSpPr/>
        <p:nvPr/>
      </p:nvGrpSpPr>
      <p:grpSpPr>
        <a:xfrm>
          <a:off x="0" y="0"/>
          <a:ext cx="0" cy="0"/>
          <a:chOff x="0" y="0"/>
          <a:chExt cx="0" cy="0"/>
        </a:xfrm>
      </p:grpSpPr>
      <p:sp>
        <p:nvSpPr>
          <p:cNvPr id="241" name="Google Shape;241;p3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3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4" name="Shape 244"/>
        <p:cNvGrpSpPr/>
        <p:nvPr/>
      </p:nvGrpSpPr>
      <p:grpSpPr>
        <a:xfrm>
          <a:off x="0" y="0"/>
          <a:ext cx="0" cy="0"/>
          <a:chOff x="0" y="0"/>
          <a:chExt cx="0" cy="0"/>
        </a:xfrm>
      </p:grpSpPr>
      <p:sp>
        <p:nvSpPr>
          <p:cNvPr id="245" name="Google Shape;245;p39"/>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6" name="Google Shape;246;p39"/>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247" name="Google Shape;247;p3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8" name="Google Shape;248;p3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spTree>
      <p:nvGrpSpPr>
        <p:cNvPr id="250" name="Shape 250"/>
        <p:cNvGrpSpPr/>
        <p:nvPr/>
      </p:nvGrpSpPr>
      <p:grpSpPr>
        <a:xfrm>
          <a:off x="0" y="0"/>
          <a:ext cx="0" cy="0"/>
          <a:chOff x="0" y="0"/>
          <a:chExt cx="0" cy="0"/>
        </a:xfrm>
      </p:grpSpPr>
      <p:sp>
        <p:nvSpPr>
          <p:cNvPr id="251" name="Google Shape;251;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2" name="Google Shape;252;p4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3" name="Google Shape;253;p4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4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4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56" name="Shape 256"/>
        <p:cNvGrpSpPr/>
        <p:nvPr/>
      </p:nvGrpSpPr>
      <p:grpSpPr>
        <a:xfrm>
          <a:off x="0" y="0"/>
          <a:ext cx="0" cy="0"/>
          <a:chOff x="0" y="0"/>
          <a:chExt cx="0" cy="0"/>
        </a:xfrm>
      </p:grpSpPr>
      <p:sp>
        <p:nvSpPr>
          <p:cNvPr id="257" name="Google Shape;257;p4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8" name="Google Shape;258;p4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59" name="Google Shape;259;p4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4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4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type="twoObj">
  <p:cSld name="TWO_OBJECTS">
    <p:spTree>
      <p:nvGrpSpPr>
        <p:cNvPr id="262" name="Shape 262"/>
        <p:cNvGrpSpPr/>
        <p:nvPr/>
      </p:nvGrpSpPr>
      <p:grpSpPr>
        <a:xfrm>
          <a:off x="0" y="0"/>
          <a:ext cx="0" cy="0"/>
          <a:chOff x="0" y="0"/>
          <a:chExt cx="0" cy="0"/>
        </a:xfrm>
      </p:grpSpPr>
      <p:sp>
        <p:nvSpPr>
          <p:cNvPr id="263" name="Google Shape;263;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4" name="Google Shape;264;p4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5" name="Google Shape;265;p4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66" name="Google Shape;266;p4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4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4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spTree>
      <p:nvGrpSpPr>
        <p:cNvPr id="269" name="Shape 269"/>
        <p:cNvGrpSpPr/>
        <p:nvPr/>
      </p:nvGrpSpPr>
      <p:grpSpPr>
        <a:xfrm>
          <a:off x="0" y="0"/>
          <a:ext cx="0" cy="0"/>
          <a:chOff x="0" y="0"/>
          <a:chExt cx="0" cy="0"/>
        </a:xfrm>
      </p:grpSpPr>
      <p:sp>
        <p:nvSpPr>
          <p:cNvPr id="270" name="Google Shape;270;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1" name="Google Shape;271;p4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2" name="Google Shape;272;p4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3" name="Google Shape;273;p4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4" name="Google Shape;274;p4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75" name="Google Shape;275;p4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6" name="Google Shape;276;p4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4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840" y="4406863"/>
            <a:ext cx="10362241" cy="1362383"/>
          </a:xfrm>
          <a:prstGeom prst="rect">
            <a:avLst/>
          </a:prstGeom>
          <a:noFill/>
          <a:ln>
            <a:noFill/>
          </a:ln>
        </p:spPr>
        <p:txBody>
          <a:bodyPr anchorCtr="0" anchor="t" bIns="0" lIns="0" spcFirstLastPara="1" rIns="0" wrap="square" tIns="0">
            <a:noAutofit/>
          </a:bodyPr>
          <a:lstStyle>
            <a:lvl1pPr lvl="0" algn="l">
              <a:lnSpc>
                <a:spcPct val="93000"/>
              </a:lnSpc>
              <a:spcBef>
                <a:spcPts val="0"/>
              </a:spcBef>
              <a:spcAft>
                <a:spcPts val="0"/>
              </a:spcAft>
              <a:buSzPts val="1400"/>
              <a:buNone/>
              <a:defRPr b="1" sz="3629"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3" name="Google Shape;33;p5"/>
          <p:cNvSpPr txBox="1"/>
          <p:nvPr>
            <p:ph idx="1" type="body"/>
          </p:nvPr>
        </p:nvSpPr>
        <p:spPr>
          <a:xfrm>
            <a:off x="963840" y="2906225"/>
            <a:ext cx="10362241" cy="1500638"/>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816"/>
              <a:buNone/>
              <a:defRPr sz="1814"/>
            </a:lvl1pPr>
            <a:lvl2pPr indent="-228600" lvl="1" marL="914400" algn="l">
              <a:lnSpc>
                <a:spcPct val="93000"/>
              </a:lnSpc>
              <a:spcBef>
                <a:spcPts val="1293"/>
              </a:spcBef>
              <a:spcAft>
                <a:spcPts val="0"/>
              </a:spcAft>
              <a:buSzPts val="1225"/>
              <a:buNone/>
              <a:defRPr sz="1633"/>
            </a:lvl2pPr>
            <a:lvl3pPr indent="-228600" lvl="2" marL="1371600" algn="l">
              <a:lnSpc>
                <a:spcPct val="93000"/>
              </a:lnSpc>
              <a:spcBef>
                <a:spcPts val="1032"/>
              </a:spcBef>
              <a:spcAft>
                <a:spcPts val="0"/>
              </a:spcAft>
              <a:buSzPts val="653"/>
              <a:buNone/>
              <a:defRPr sz="1452"/>
            </a:lvl3pPr>
            <a:lvl4pPr indent="-228600" lvl="3" marL="1828800" algn="l">
              <a:lnSpc>
                <a:spcPct val="93000"/>
              </a:lnSpc>
              <a:spcBef>
                <a:spcPts val="771"/>
              </a:spcBef>
              <a:spcAft>
                <a:spcPts val="0"/>
              </a:spcAft>
              <a:buSzPts val="952"/>
              <a:buNone/>
              <a:defRPr sz="1270"/>
            </a:lvl4pPr>
            <a:lvl5pPr indent="-228600" lvl="4" marL="2286000" algn="l">
              <a:lnSpc>
                <a:spcPct val="93000"/>
              </a:lnSpc>
              <a:spcBef>
                <a:spcPts val="522"/>
              </a:spcBef>
              <a:spcAft>
                <a:spcPts val="0"/>
              </a:spcAft>
              <a:buSzPts val="572"/>
              <a:buNone/>
              <a:defRPr sz="1270"/>
            </a:lvl5pPr>
            <a:lvl6pPr indent="-228600" lvl="5" marL="2743200" algn="l">
              <a:lnSpc>
                <a:spcPct val="93000"/>
              </a:lnSpc>
              <a:spcBef>
                <a:spcPts val="261"/>
              </a:spcBef>
              <a:spcAft>
                <a:spcPts val="0"/>
              </a:spcAft>
              <a:buSzPts val="572"/>
              <a:buNone/>
              <a:defRPr sz="1270"/>
            </a:lvl6pPr>
            <a:lvl7pPr indent="-228600" lvl="6" marL="3200400" algn="l">
              <a:lnSpc>
                <a:spcPct val="93000"/>
              </a:lnSpc>
              <a:spcBef>
                <a:spcPts val="261"/>
              </a:spcBef>
              <a:spcAft>
                <a:spcPts val="0"/>
              </a:spcAft>
              <a:buSzPts val="572"/>
              <a:buNone/>
              <a:defRPr sz="1270"/>
            </a:lvl7pPr>
            <a:lvl8pPr indent="-228600" lvl="7" marL="3657600" algn="l">
              <a:lnSpc>
                <a:spcPct val="93000"/>
              </a:lnSpc>
              <a:spcBef>
                <a:spcPts val="261"/>
              </a:spcBef>
              <a:spcAft>
                <a:spcPts val="0"/>
              </a:spcAft>
              <a:buSzPts val="572"/>
              <a:buNone/>
              <a:defRPr sz="1270"/>
            </a:lvl8pPr>
            <a:lvl9pPr indent="-228600" lvl="8" marL="4114800" algn="l">
              <a:lnSpc>
                <a:spcPct val="93000"/>
              </a:lnSpc>
              <a:spcBef>
                <a:spcPts val="261"/>
              </a:spcBef>
              <a:spcAft>
                <a:spcPts val="261"/>
              </a:spcAft>
              <a:buSzPts val="572"/>
              <a:buNone/>
              <a:defRPr sz="1270"/>
            </a:lvl9pPr>
          </a:lstStyle>
          <a:p/>
        </p:txBody>
      </p:sp>
      <p:sp>
        <p:nvSpPr>
          <p:cNvPr id="34" name="Google Shape;34;p5"/>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78" name="Shape 278"/>
        <p:cNvGrpSpPr/>
        <p:nvPr/>
      </p:nvGrpSpPr>
      <p:grpSpPr>
        <a:xfrm>
          <a:off x="0" y="0"/>
          <a:ext cx="0" cy="0"/>
          <a:chOff x="0" y="0"/>
          <a:chExt cx="0" cy="0"/>
        </a:xfrm>
      </p:grpSpPr>
      <p:sp>
        <p:nvSpPr>
          <p:cNvPr id="279" name="Google Shape;279;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0" name="Google Shape;280;p4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283" name="Shape 283"/>
        <p:cNvGrpSpPr/>
        <p:nvPr/>
      </p:nvGrpSpPr>
      <p:grpSpPr>
        <a:xfrm>
          <a:off x="0" y="0"/>
          <a:ext cx="0" cy="0"/>
          <a:chOff x="0" y="0"/>
          <a:chExt cx="0" cy="0"/>
        </a:xfrm>
      </p:grpSpPr>
      <p:sp>
        <p:nvSpPr>
          <p:cNvPr id="284" name="Google Shape;284;p4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5" name="Google Shape;285;p4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86" name="Google Shape;286;p4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87" name="Google Shape;287;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9" name="Google Shape;289;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90" name="Shape 290"/>
        <p:cNvGrpSpPr/>
        <p:nvPr/>
      </p:nvGrpSpPr>
      <p:grpSpPr>
        <a:xfrm>
          <a:off x="0" y="0"/>
          <a:ext cx="0" cy="0"/>
          <a:chOff x="0" y="0"/>
          <a:chExt cx="0" cy="0"/>
        </a:xfrm>
      </p:grpSpPr>
      <p:sp>
        <p:nvSpPr>
          <p:cNvPr id="291" name="Google Shape;291;p4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2" name="Google Shape;292;p46"/>
          <p:cNvSpPr/>
          <p:nvPr>
            <p:ph idx="2" type="pic"/>
          </p:nvPr>
        </p:nvSpPr>
        <p:spPr>
          <a:xfrm>
            <a:off x="2389717" y="612775"/>
            <a:ext cx="7315200" cy="4114800"/>
          </a:xfrm>
          <a:prstGeom prst="rect">
            <a:avLst/>
          </a:prstGeom>
          <a:noFill/>
          <a:ln>
            <a:noFill/>
          </a:ln>
        </p:spPr>
      </p:sp>
      <p:sp>
        <p:nvSpPr>
          <p:cNvPr id="293" name="Google Shape;293;p4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94" name="Google Shape;294;p4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297" name="Shape 297"/>
        <p:cNvGrpSpPr/>
        <p:nvPr/>
      </p:nvGrpSpPr>
      <p:grpSpPr>
        <a:xfrm>
          <a:off x="0" y="0"/>
          <a:ext cx="0" cy="0"/>
          <a:chOff x="0" y="0"/>
          <a:chExt cx="0" cy="0"/>
        </a:xfrm>
      </p:grpSpPr>
      <p:sp>
        <p:nvSpPr>
          <p:cNvPr id="298" name="Google Shape;298;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9" name="Google Shape;299;p4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0" name="Google Shape;300;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303" name="Shape 303"/>
        <p:cNvGrpSpPr/>
        <p:nvPr/>
      </p:nvGrpSpPr>
      <p:grpSpPr>
        <a:xfrm>
          <a:off x="0" y="0"/>
          <a:ext cx="0" cy="0"/>
          <a:chOff x="0" y="0"/>
          <a:chExt cx="0" cy="0"/>
        </a:xfrm>
      </p:grpSpPr>
      <p:sp>
        <p:nvSpPr>
          <p:cNvPr id="304" name="Google Shape;304;p4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5" name="Google Shape;305;p4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6" name="Google Shape;306;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showMasterSp="0" type="txAndObj">
  <p:cSld name="TEXT_AND_OBJECT">
    <p:spTree>
      <p:nvGrpSpPr>
        <p:cNvPr id="309" name="Shape 309"/>
        <p:cNvGrpSpPr/>
        <p:nvPr/>
      </p:nvGrpSpPr>
      <p:grpSpPr>
        <a:xfrm>
          <a:off x="0" y="0"/>
          <a:ext cx="0" cy="0"/>
          <a:chOff x="0" y="0"/>
          <a:chExt cx="0" cy="0"/>
        </a:xfrm>
      </p:grpSpPr>
      <p:sp>
        <p:nvSpPr>
          <p:cNvPr id="310" name="Google Shape;310;p4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1" name="Google Shape;311;p4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2" name="Google Shape;312;p4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3" name="Google Shape;313;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sz="1400">
                <a:solidFill>
                  <a:srgbClr val="000000"/>
                </a:solidFill>
                <a:latin typeface="Arial"/>
                <a:ea typeface="Arial"/>
                <a:cs typeface="Arial"/>
                <a:sym typeface="Arial"/>
              </a:defRPr>
            </a:lvl1pPr>
            <a:lvl2pPr indent="0" lvl="1" marL="0" algn="r">
              <a:spcBef>
                <a:spcPts val="0"/>
              </a:spcBef>
              <a:buNone/>
              <a:defRPr sz="1400">
                <a:solidFill>
                  <a:srgbClr val="000000"/>
                </a:solidFill>
                <a:latin typeface="Arial"/>
                <a:ea typeface="Arial"/>
                <a:cs typeface="Arial"/>
                <a:sym typeface="Arial"/>
              </a:defRPr>
            </a:lvl2pPr>
            <a:lvl3pPr indent="0" lvl="2" marL="0" algn="r">
              <a:spcBef>
                <a:spcPts val="0"/>
              </a:spcBef>
              <a:buNone/>
              <a:defRPr sz="1400">
                <a:solidFill>
                  <a:srgbClr val="000000"/>
                </a:solidFill>
                <a:latin typeface="Arial"/>
                <a:ea typeface="Arial"/>
                <a:cs typeface="Arial"/>
                <a:sym typeface="Arial"/>
              </a:defRPr>
            </a:lvl3pPr>
            <a:lvl4pPr indent="0" lvl="3" marL="0" algn="r">
              <a:spcBef>
                <a:spcPts val="0"/>
              </a:spcBef>
              <a:buNone/>
              <a:defRPr sz="1400">
                <a:solidFill>
                  <a:srgbClr val="000000"/>
                </a:solidFill>
                <a:latin typeface="Arial"/>
                <a:ea typeface="Arial"/>
                <a:cs typeface="Arial"/>
                <a:sym typeface="Arial"/>
              </a:defRPr>
            </a:lvl4pPr>
            <a:lvl5pPr indent="0" lvl="4" marL="0" algn="r">
              <a:spcBef>
                <a:spcPts val="0"/>
              </a:spcBef>
              <a:buNone/>
              <a:defRPr sz="1400">
                <a:solidFill>
                  <a:srgbClr val="000000"/>
                </a:solidFill>
                <a:latin typeface="Arial"/>
                <a:ea typeface="Arial"/>
                <a:cs typeface="Arial"/>
                <a:sym typeface="Arial"/>
              </a:defRPr>
            </a:lvl5pPr>
            <a:lvl6pPr indent="0" lvl="5" marL="0" algn="r">
              <a:spcBef>
                <a:spcPts val="0"/>
              </a:spcBef>
              <a:buNone/>
              <a:defRPr sz="1400">
                <a:solidFill>
                  <a:srgbClr val="000000"/>
                </a:solidFill>
                <a:latin typeface="Arial"/>
                <a:ea typeface="Arial"/>
                <a:cs typeface="Arial"/>
                <a:sym typeface="Arial"/>
              </a:defRPr>
            </a:lvl6pPr>
            <a:lvl7pPr indent="0" lvl="6" marL="0" algn="r">
              <a:spcBef>
                <a:spcPts val="0"/>
              </a:spcBef>
              <a:buNone/>
              <a:defRPr sz="1400">
                <a:solidFill>
                  <a:srgbClr val="000000"/>
                </a:solidFill>
                <a:latin typeface="Arial"/>
                <a:ea typeface="Arial"/>
                <a:cs typeface="Arial"/>
                <a:sym typeface="Arial"/>
              </a:defRPr>
            </a:lvl7pPr>
            <a:lvl8pPr indent="0" lvl="7" marL="0" algn="r">
              <a:spcBef>
                <a:spcPts val="0"/>
              </a:spcBef>
              <a:buNone/>
              <a:defRPr sz="1400">
                <a:solidFill>
                  <a:srgbClr val="000000"/>
                </a:solidFill>
                <a:latin typeface="Arial"/>
                <a:ea typeface="Arial"/>
                <a:cs typeface="Arial"/>
                <a:sym typeface="Arial"/>
              </a:defRPr>
            </a:lvl8pPr>
            <a:lvl9pPr indent="0" lvl="8" marL="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2" name="Shape 322"/>
        <p:cNvGrpSpPr/>
        <p:nvPr/>
      </p:nvGrpSpPr>
      <p:grpSpPr>
        <a:xfrm>
          <a:off x="0" y="0"/>
          <a:ext cx="0" cy="0"/>
          <a:chOff x="0" y="0"/>
          <a:chExt cx="0" cy="0"/>
        </a:xfrm>
      </p:grpSpPr>
      <p:sp>
        <p:nvSpPr>
          <p:cNvPr id="323" name="Google Shape;323;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4" name="Google Shape;324;p5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5" name="Google Shape;325;p5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5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5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8" name="Shape 328"/>
        <p:cNvGrpSpPr/>
        <p:nvPr/>
      </p:nvGrpSpPr>
      <p:grpSpPr>
        <a:xfrm>
          <a:off x="0" y="0"/>
          <a:ext cx="0" cy="0"/>
          <a:chOff x="0" y="0"/>
          <a:chExt cx="0" cy="0"/>
        </a:xfrm>
      </p:grpSpPr>
      <p:sp>
        <p:nvSpPr>
          <p:cNvPr id="329" name="Google Shape;329;p5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0" name="Google Shape;330;p5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31" name="Google Shape;331;p5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2" name="Google Shape;332;p5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5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4" name="Shape 334"/>
        <p:cNvGrpSpPr/>
        <p:nvPr/>
      </p:nvGrpSpPr>
      <p:grpSpPr>
        <a:xfrm>
          <a:off x="0" y="0"/>
          <a:ext cx="0" cy="0"/>
          <a:chOff x="0" y="0"/>
          <a:chExt cx="0" cy="0"/>
        </a:xfrm>
      </p:grpSpPr>
      <p:sp>
        <p:nvSpPr>
          <p:cNvPr id="335" name="Google Shape;335;p5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6" name="Google Shape;336;p5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37" name="Google Shape;337;p5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5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5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0" name="Shape 340"/>
        <p:cNvGrpSpPr/>
        <p:nvPr/>
      </p:nvGrpSpPr>
      <p:grpSpPr>
        <a:xfrm>
          <a:off x="0" y="0"/>
          <a:ext cx="0" cy="0"/>
          <a:chOff x="0" y="0"/>
          <a:chExt cx="0" cy="0"/>
        </a:xfrm>
      </p:grpSpPr>
      <p:sp>
        <p:nvSpPr>
          <p:cNvPr id="341" name="Google Shape;341;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2" name="Google Shape;342;p5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3" name="Google Shape;343;p5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4" name="Google Shape;344;p5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5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5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39" name="Google Shape;39;p6"/>
          <p:cNvSpPr txBox="1"/>
          <p:nvPr>
            <p:ph idx="1" type="body"/>
          </p:nvPr>
        </p:nvSpPr>
        <p:spPr>
          <a:xfrm>
            <a:off x="608641" y="1604329"/>
            <a:ext cx="5391360"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35" lvl="2" marL="1371600" algn="l">
              <a:lnSpc>
                <a:spcPct val="93000"/>
              </a:lnSpc>
              <a:spcBef>
                <a:spcPts val="1032"/>
              </a:spcBef>
              <a:spcAft>
                <a:spcPts val="0"/>
              </a:spcAft>
              <a:buSzPts val="816"/>
              <a:buChar char="●"/>
              <a:defRPr sz="1814"/>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2"/>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40" name="Google Shape;40;p6"/>
          <p:cNvSpPr txBox="1"/>
          <p:nvPr>
            <p:ph idx="2" type="body"/>
          </p:nvPr>
        </p:nvSpPr>
        <p:spPr>
          <a:xfrm>
            <a:off x="6184321" y="1604329"/>
            <a:ext cx="5393279" cy="4524955"/>
          </a:xfrm>
          <a:prstGeom prst="rect">
            <a:avLst/>
          </a:prstGeom>
          <a:noFill/>
          <a:ln>
            <a:noFill/>
          </a:ln>
        </p:spPr>
        <p:txBody>
          <a:bodyPr anchorCtr="0" anchor="t" bIns="0" lIns="0" spcFirstLastPara="1" rIns="0" wrap="square" tIns="0">
            <a:noAutofit/>
          </a:bodyPr>
          <a:lstStyle>
            <a:lvl1pPr indent="-301180" lvl="0" marL="457200" algn="l">
              <a:lnSpc>
                <a:spcPct val="93000"/>
              </a:lnSpc>
              <a:spcBef>
                <a:spcPts val="0"/>
              </a:spcBef>
              <a:spcAft>
                <a:spcPts val="0"/>
              </a:spcAft>
              <a:buSzPts val="1143"/>
              <a:buChar char="●"/>
              <a:defRPr sz="2540"/>
            </a:lvl1pPr>
            <a:lvl2pPr indent="-332279" lvl="1" marL="914400" algn="l">
              <a:lnSpc>
                <a:spcPct val="93000"/>
              </a:lnSpc>
              <a:spcBef>
                <a:spcPts val="1293"/>
              </a:spcBef>
              <a:spcAft>
                <a:spcPts val="0"/>
              </a:spcAft>
              <a:buSzPts val="1633"/>
              <a:buChar char="−"/>
              <a:defRPr sz="2177"/>
            </a:lvl2pPr>
            <a:lvl3pPr indent="-280435" lvl="2" marL="1371600" algn="l">
              <a:lnSpc>
                <a:spcPct val="93000"/>
              </a:lnSpc>
              <a:spcBef>
                <a:spcPts val="1032"/>
              </a:spcBef>
              <a:spcAft>
                <a:spcPts val="0"/>
              </a:spcAft>
              <a:buSzPts val="816"/>
              <a:buChar char="●"/>
              <a:defRPr sz="1814"/>
            </a:lvl3pPr>
            <a:lvl4pPr indent="-306371" lvl="3" marL="1828800" algn="l">
              <a:lnSpc>
                <a:spcPct val="93000"/>
              </a:lnSpc>
              <a:spcBef>
                <a:spcPts val="771"/>
              </a:spcBef>
              <a:spcAft>
                <a:spcPts val="0"/>
              </a:spcAft>
              <a:buSzPts val="1225"/>
              <a:buChar char="−"/>
              <a:defRPr sz="1633"/>
            </a:lvl4pPr>
            <a:lvl5pPr indent="-275263" lvl="4" marL="2286000" algn="l">
              <a:lnSpc>
                <a:spcPct val="93000"/>
              </a:lnSpc>
              <a:spcBef>
                <a:spcPts val="522"/>
              </a:spcBef>
              <a:spcAft>
                <a:spcPts val="0"/>
              </a:spcAft>
              <a:buSzPts val="735"/>
              <a:buChar char="●"/>
              <a:defRPr sz="1633"/>
            </a:lvl5pPr>
            <a:lvl6pPr indent="-275263" lvl="5" marL="2743200" algn="l">
              <a:lnSpc>
                <a:spcPct val="93000"/>
              </a:lnSpc>
              <a:spcBef>
                <a:spcPts val="261"/>
              </a:spcBef>
              <a:spcAft>
                <a:spcPts val="0"/>
              </a:spcAft>
              <a:buSzPts val="735"/>
              <a:buChar char="●"/>
              <a:defRPr sz="1633"/>
            </a:lvl6pPr>
            <a:lvl7pPr indent="-275263" lvl="6" marL="3200400" algn="l">
              <a:lnSpc>
                <a:spcPct val="93000"/>
              </a:lnSpc>
              <a:spcBef>
                <a:spcPts val="261"/>
              </a:spcBef>
              <a:spcAft>
                <a:spcPts val="0"/>
              </a:spcAft>
              <a:buSzPts val="735"/>
              <a:buChar char="●"/>
              <a:defRPr sz="1633"/>
            </a:lvl7pPr>
            <a:lvl8pPr indent="-275263" lvl="7" marL="3657600" algn="l">
              <a:lnSpc>
                <a:spcPct val="93000"/>
              </a:lnSpc>
              <a:spcBef>
                <a:spcPts val="261"/>
              </a:spcBef>
              <a:spcAft>
                <a:spcPts val="0"/>
              </a:spcAft>
              <a:buSzPts val="735"/>
              <a:buChar char="●"/>
              <a:defRPr sz="1633"/>
            </a:lvl8pPr>
            <a:lvl9pPr indent="-275263" lvl="8" marL="4114800" algn="l">
              <a:lnSpc>
                <a:spcPct val="93000"/>
              </a:lnSpc>
              <a:spcBef>
                <a:spcPts val="261"/>
              </a:spcBef>
              <a:spcAft>
                <a:spcPts val="261"/>
              </a:spcAft>
              <a:buSzPts val="735"/>
              <a:buChar char="●"/>
              <a:defRPr sz="1633"/>
            </a:lvl9pPr>
          </a:lstStyle>
          <a:p/>
        </p:txBody>
      </p:sp>
      <p:sp>
        <p:nvSpPr>
          <p:cNvPr id="41" name="Google Shape;41;p6"/>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7" name="Shape 347"/>
        <p:cNvGrpSpPr/>
        <p:nvPr/>
      </p:nvGrpSpPr>
      <p:grpSpPr>
        <a:xfrm>
          <a:off x="0" y="0"/>
          <a:ext cx="0" cy="0"/>
          <a:chOff x="0" y="0"/>
          <a:chExt cx="0" cy="0"/>
        </a:xfrm>
      </p:grpSpPr>
      <p:sp>
        <p:nvSpPr>
          <p:cNvPr id="348" name="Google Shape;348;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5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0" name="Google Shape;350;p5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1" name="Google Shape;351;p5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52" name="Google Shape;352;p5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53" name="Google Shape;353;p5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6" name="Shape 356"/>
        <p:cNvGrpSpPr/>
        <p:nvPr/>
      </p:nvGrpSpPr>
      <p:grpSpPr>
        <a:xfrm>
          <a:off x="0" y="0"/>
          <a:ext cx="0" cy="0"/>
          <a:chOff x="0" y="0"/>
          <a:chExt cx="0" cy="0"/>
        </a:xfrm>
      </p:grpSpPr>
      <p:sp>
        <p:nvSpPr>
          <p:cNvPr id="357" name="Google Shape;357;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8" name="Google Shape;358;p5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5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5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1" name="Shape 361"/>
        <p:cNvGrpSpPr/>
        <p:nvPr/>
      </p:nvGrpSpPr>
      <p:grpSpPr>
        <a:xfrm>
          <a:off x="0" y="0"/>
          <a:ext cx="0" cy="0"/>
          <a:chOff x="0" y="0"/>
          <a:chExt cx="0" cy="0"/>
        </a:xfrm>
      </p:grpSpPr>
      <p:sp>
        <p:nvSpPr>
          <p:cNvPr id="362" name="Google Shape;362;p5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5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4" name="Google Shape;364;p5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5" name="Shape 365"/>
        <p:cNvGrpSpPr/>
        <p:nvPr/>
      </p:nvGrpSpPr>
      <p:grpSpPr>
        <a:xfrm>
          <a:off x="0" y="0"/>
          <a:ext cx="0" cy="0"/>
          <a:chOff x="0" y="0"/>
          <a:chExt cx="0" cy="0"/>
        </a:xfrm>
      </p:grpSpPr>
      <p:sp>
        <p:nvSpPr>
          <p:cNvPr id="366" name="Google Shape;366;p58"/>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7" name="Google Shape;367;p58"/>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68" name="Google Shape;368;p58"/>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69" name="Google Shape;369;p5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5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2" name="Shape 372"/>
        <p:cNvGrpSpPr/>
        <p:nvPr/>
      </p:nvGrpSpPr>
      <p:grpSpPr>
        <a:xfrm>
          <a:off x="0" y="0"/>
          <a:ext cx="0" cy="0"/>
          <a:chOff x="0" y="0"/>
          <a:chExt cx="0" cy="0"/>
        </a:xfrm>
      </p:grpSpPr>
      <p:sp>
        <p:nvSpPr>
          <p:cNvPr id="373" name="Google Shape;373;p59"/>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74" name="Google Shape;374;p59"/>
          <p:cNvSpPr/>
          <p:nvPr>
            <p:ph idx="2" type="pic"/>
          </p:nvPr>
        </p:nvSpPr>
        <p:spPr>
          <a:xfrm>
            <a:off x="2389717" y="612775"/>
            <a:ext cx="7315200" cy="4114800"/>
          </a:xfrm>
          <a:prstGeom prst="rect">
            <a:avLst/>
          </a:prstGeom>
          <a:noFill/>
          <a:ln>
            <a:noFill/>
          </a:ln>
        </p:spPr>
      </p:sp>
      <p:sp>
        <p:nvSpPr>
          <p:cNvPr id="375" name="Google Shape;375;p59"/>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76" name="Google Shape;376;p5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79" name="Shape 379"/>
        <p:cNvGrpSpPr/>
        <p:nvPr/>
      </p:nvGrpSpPr>
      <p:grpSpPr>
        <a:xfrm>
          <a:off x="0" y="0"/>
          <a:ext cx="0" cy="0"/>
          <a:chOff x="0" y="0"/>
          <a:chExt cx="0" cy="0"/>
        </a:xfrm>
      </p:grpSpPr>
      <p:sp>
        <p:nvSpPr>
          <p:cNvPr id="380" name="Google Shape;380;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1" name="Google Shape;381;p60"/>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2" name="Google Shape;382;p6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6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6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85" name="Shape 385"/>
        <p:cNvGrpSpPr/>
        <p:nvPr/>
      </p:nvGrpSpPr>
      <p:grpSpPr>
        <a:xfrm>
          <a:off x="0" y="0"/>
          <a:ext cx="0" cy="0"/>
          <a:chOff x="0" y="0"/>
          <a:chExt cx="0" cy="0"/>
        </a:xfrm>
      </p:grpSpPr>
      <p:sp>
        <p:nvSpPr>
          <p:cNvPr id="386" name="Google Shape;386;p61"/>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7" name="Google Shape;387;p61"/>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8" name="Google Shape;388;p6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6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6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7" name="Shape 397"/>
        <p:cNvGrpSpPr/>
        <p:nvPr/>
      </p:nvGrpSpPr>
      <p:grpSpPr>
        <a:xfrm>
          <a:off x="0" y="0"/>
          <a:ext cx="0" cy="0"/>
          <a:chOff x="0" y="0"/>
          <a:chExt cx="0" cy="0"/>
        </a:xfrm>
      </p:grpSpPr>
      <p:sp>
        <p:nvSpPr>
          <p:cNvPr id="398" name="Google Shape;398;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1" name="Shape 401"/>
        <p:cNvGrpSpPr/>
        <p:nvPr/>
      </p:nvGrpSpPr>
      <p:grpSpPr>
        <a:xfrm>
          <a:off x="0" y="0"/>
          <a:ext cx="0" cy="0"/>
          <a:chOff x="0" y="0"/>
          <a:chExt cx="0" cy="0"/>
        </a:xfrm>
      </p:grpSpPr>
      <p:sp>
        <p:nvSpPr>
          <p:cNvPr id="402" name="Google Shape;402;p6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6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4" name="Google Shape;404;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5" name="Google Shape;405;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7" name="Shape 407"/>
        <p:cNvGrpSpPr/>
        <p:nvPr/>
      </p:nvGrpSpPr>
      <p:grpSpPr>
        <a:xfrm>
          <a:off x="0" y="0"/>
          <a:ext cx="0" cy="0"/>
          <a:chOff x="0" y="0"/>
          <a:chExt cx="0" cy="0"/>
        </a:xfrm>
      </p:grpSpPr>
      <p:sp>
        <p:nvSpPr>
          <p:cNvPr id="408" name="Google Shape;408;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9" name="Google Shape;409;p6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0" name="Google Shape;410;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10560" y="275070"/>
            <a:ext cx="10972801" cy="1142039"/>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46" name="Google Shape;46;p7"/>
          <p:cNvSpPr txBox="1"/>
          <p:nvPr>
            <p:ph idx="1" type="body"/>
          </p:nvPr>
        </p:nvSpPr>
        <p:spPr>
          <a:xfrm>
            <a:off x="610560" y="1535201"/>
            <a:ext cx="538560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4"/>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2"/>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47" name="Google Shape;47;p7"/>
          <p:cNvSpPr txBox="1"/>
          <p:nvPr>
            <p:ph idx="2" type="body"/>
          </p:nvPr>
        </p:nvSpPr>
        <p:spPr>
          <a:xfrm>
            <a:off x="610560" y="2174628"/>
            <a:ext cx="538560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4991" lvl="1" marL="914400" algn="l">
              <a:lnSpc>
                <a:spcPct val="93000"/>
              </a:lnSpc>
              <a:spcBef>
                <a:spcPts val="1293"/>
              </a:spcBef>
              <a:spcAft>
                <a:spcPts val="0"/>
              </a:spcAft>
              <a:buSzPts val="1361"/>
              <a:buChar char="−"/>
              <a:defRPr sz="1814"/>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2"/>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48" name="Google Shape;48;p7"/>
          <p:cNvSpPr txBox="1"/>
          <p:nvPr>
            <p:ph idx="3" type="body"/>
          </p:nvPr>
        </p:nvSpPr>
        <p:spPr>
          <a:xfrm>
            <a:off x="6193920" y="1535201"/>
            <a:ext cx="5389441" cy="639427"/>
          </a:xfrm>
          <a:prstGeom prst="rect">
            <a:avLst/>
          </a:prstGeom>
          <a:noFill/>
          <a:ln>
            <a:noFill/>
          </a:ln>
        </p:spPr>
        <p:txBody>
          <a:bodyPr anchorCtr="0" anchor="b" bIns="0" lIns="0" spcFirstLastPara="1" rIns="0" wrap="square" tIns="0">
            <a:noAutofit/>
          </a:bodyPr>
          <a:lstStyle>
            <a:lvl1pPr indent="-228600" lvl="0" marL="457200" algn="l">
              <a:lnSpc>
                <a:spcPct val="93000"/>
              </a:lnSpc>
              <a:spcBef>
                <a:spcPts val="0"/>
              </a:spcBef>
              <a:spcAft>
                <a:spcPts val="0"/>
              </a:spcAft>
              <a:buSzPts val="980"/>
              <a:buNone/>
              <a:defRPr b="1" sz="2177"/>
            </a:lvl1pPr>
            <a:lvl2pPr indent="-228600" lvl="1" marL="914400" algn="l">
              <a:lnSpc>
                <a:spcPct val="93000"/>
              </a:lnSpc>
              <a:spcBef>
                <a:spcPts val="1293"/>
              </a:spcBef>
              <a:spcAft>
                <a:spcPts val="0"/>
              </a:spcAft>
              <a:buSzPts val="1361"/>
              <a:buNone/>
              <a:defRPr b="1" sz="1814"/>
            </a:lvl2pPr>
            <a:lvl3pPr indent="-228600" lvl="2" marL="1371600" algn="l">
              <a:lnSpc>
                <a:spcPct val="93000"/>
              </a:lnSpc>
              <a:spcBef>
                <a:spcPts val="1032"/>
              </a:spcBef>
              <a:spcAft>
                <a:spcPts val="0"/>
              </a:spcAft>
              <a:buSzPts val="735"/>
              <a:buNone/>
              <a:defRPr b="1" sz="1633"/>
            </a:lvl3pPr>
            <a:lvl4pPr indent="-228600" lvl="3" marL="1828800" algn="l">
              <a:lnSpc>
                <a:spcPct val="93000"/>
              </a:lnSpc>
              <a:spcBef>
                <a:spcPts val="771"/>
              </a:spcBef>
              <a:spcAft>
                <a:spcPts val="0"/>
              </a:spcAft>
              <a:buSzPts val="1089"/>
              <a:buNone/>
              <a:defRPr b="1" sz="1452"/>
            </a:lvl4pPr>
            <a:lvl5pPr indent="-228600" lvl="4" marL="2286000" algn="l">
              <a:lnSpc>
                <a:spcPct val="93000"/>
              </a:lnSpc>
              <a:spcBef>
                <a:spcPts val="522"/>
              </a:spcBef>
              <a:spcAft>
                <a:spcPts val="0"/>
              </a:spcAft>
              <a:buSzPts val="653"/>
              <a:buNone/>
              <a:defRPr b="1" sz="1452"/>
            </a:lvl5pPr>
            <a:lvl6pPr indent="-228600" lvl="5" marL="2743200" algn="l">
              <a:lnSpc>
                <a:spcPct val="93000"/>
              </a:lnSpc>
              <a:spcBef>
                <a:spcPts val="261"/>
              </a:spcBef>
              <a:spcAft>
                <a:spcPts val="0"/>
              </a:spcAft>
              <a:buSzPts val="653"/>
              <a:buNone/>
              <a:defRPr b="1" sz="1452"/>
            </a:lvl6pPr>
            <a:lvl7pPr indent="-228600" lvl="6" marL="3200400" algn="l">
              <a:lnSpc>
                <a:spcPct val="93000"/>
              </a:lnSpc>
              <a:spcBef>
                <a:spcPts val="261"/>
              </a:spcBef>
              <a:spcAft>
                <a:spcPts val="0"/>
              </a:spcAft>
              <a:buSzPts val="653"/>
              <a:buNone/>
              <a:defRPr b="1" sz="1452"/>
            </a:lvl7pPr>
            <a:lvl8pPr indent="-228600" lvl="7" marL="3657600" algn="l">
              <a:lnSpc>
                <a:spcPct val="93000"/>
              </a:lnSpc>
              <a:spcBef>
                <a:spcPts val="261"/>
              </a:spcBef>
              <a:spcAft>
                <a:spcPts val="0"/>
              </a:spcAft>
              <a:buSzPts val="653"/>
              <a:buNone/>
              <a:defRPr b="1" sz="1452"/>
            </a:lvl8pPr>
            <a:lvl9pPr indent="-228600" lvl="8" marL="4114800" algn="l">
              <a:lnSpc>
                <a:spcPct val="93000"/>
              </a:lnSpc>
              <a:spcBef>
                <a:spcPts val="261"/>
              </a:spcBef>
              <a:spcAft>
                <a:spcPts val="261"/>
              </a:spcAft>
              <a:buSzPts val="653"/>
              <a:buNone/>
              <a:defRPr b="1" sz="1452"/>
            </a:lvl9pPr>
          </a:lstStyle>
          <a:p/>
        </p:txBody>
      </p:sp>
      <p:sp>
        <p:nvSpPr>
          <p:cNvPr id="49" name="Google Shape;49;p7"/>
          <p:cNvSpPr txBox="1"/>
          <p:nvPr>
            <p:ph idx="4" type="body"/>
          </p:nvPr>
        </p:nvSpPr>
        <p:spPr>
          <a:xfrm>
            <a:off x="6193920" y="2174628"/>
            <a:ext cx="5389441" cy="3951775"/>
          </a:xfrm>
          <a:prstGeom prst="rect">
            <a:avLst/>
          </a:prstGeom>
          <a:noFill/>
          <a:ln>
            <a:noFill/>
          </a:ln>
        </p:spPr>
        <p:txBody>
          <a:bodyPr anchorCtr="0" anchor="t" bIns="0" lIns="0" spcFirstLastPara="1" rIns="0" wrap="square" tIns="0">
            <a:noAutofit/>
          </a:bodyPr>
          <a:lstStyle>
            <a:lvl1pPr indent="-290807" lvl="0" marL="457200" algn="l">
              <a:lnSpc>
                <a:spcPct val="93000"/>
              </a:lnSpc>
              <a:spcBef>
                <a:spcPts val="0"/>
              </a:spcBef>
              <a:spcAft>
                <a:spcPts val="0"/>
              </a:spcAft>
              <a:buSzPts val="980"/>
              <a:buChar char="●"/>
              <a:defRPr sz="2177"/>
            </a:lvl1pPr>
            <a:lvl2pPr indent="-314991" lvl="1" marL="914400" algn="l">
              <a:lnSpc>
                <a:spcPct val="93000"/>
              </a:lnSpc>
              <a:spcBef>
                <a:spcPts val="1293"/>
              </a:spcBef>
              <a:spcAft>
                <a:spcPts val="0"/>
              </a:spcAft>
              <a:buSzPts val="1361"/>
              <a:buChar char="−"/>
              <a:defRPr sz="1814"/>
            </a:lvl2pPr>
            <a:lvl3pPr indent="-275262" lvl="2" marL="1371600" algn="l">
              <a:lnSpc>
                <a:spcPct val="93000"/>
              </a:lnSpc>
              <a:spcBef>
                <a:spcPts val="1032"/>
              </a:spcBef>
              <a:spcAft>
                <a:spcPts val="0"/>
              </a:spcAft>
              <a:buSzPts val="735"/>
              <a:buChar char="●"/>
              <a:defRPr sz="1633"/>
            </a:lvl3pPr>
            <a:lvl4pPr indent="-297751" lvl="3" marL="1828800" algn="l">
              <a:lnSpc>
                <a:spcPct val="93000"/>
              </a:lnSpc>
              <a:spcBef>
                <a:spcPts val="771"/>
              </a:spcBef>
              <a:spcAft>
                <a:spcPts val="0"/>
              </a:spcAft>
              <a:buSzPts val="1089"/>
              <a:buChar char="−"/>
              <a:defRPr sz="1452"/>
            </a:lvl4pPr>
            <a:lvl5pPr indent="-270090" lvl="4" marL="2286000" algn="l">
              <a:lnSpc>
                <a:spcPct val="93000"/>
              </a:lnSpc>
              <a:spcBef>
                <a:spcPts val="522"/>
              </a:spcBef>
              <a:spcAft>
                <a:spcPts val="0"/>
              </a:spcAft>
              <a:buSzPts val="653"/>
              <a:buChar char="●"/>
              <a:defRPr sz="1452"/>
            </a:lvl5pPr>
            <a:lvl6pPr indent="-270090" lvl="5" marL="2743200" algn="l">
              <a:lnSpc>
                <a:spcPct val="93000"/>
              </a:lnSpc>
              <a:spcBef>
                <a:spcPts val="261"/>
              </a:spcBef>
              <a:spcAft>
                <a:spcPts val="0"/>
              </a:spcAft>
              <a:buSzPts val="653"/>
              <a:buChar char="●"/>
              <a:defRPr sz="1452"/>
            </a:lvl6pPr>
            <a:lvl7pPr indent="-270090" lvl="6" marL="3200400" algn="l">
              <a:lnSpc>
                <a:spcPct val="93000"/>
              </a:lnSpc>
              <a:spcBef>
                <a:spcPts val="261"/>
              </a:spcBef>
              <a:spcAft>
                <a:spcPts val="0"/>
              </a:spcAft>
              <a:buSzPts val="653"/>
              <a:buChar char="●"/>
              <a:defRPr sz="1452"/>
            </a:lvl7pPr>
            <a:lvl8pPr indent="-270090" lvl="7" marL="3657600" algn="l">
              <a:lnSpc>
                <a:spcPct val="93000"/>
              </a:lnSpc>
              <a:spcBef>
                <a:spcPts val="261"/>
              </a:spcBef>
              <a:spcAft>
                <a:spcPts val="0"/>
              </a:spcAft>
              <a:buSzPts val="653"/>
              <a:buChar char="●"/>
              <a:defRPr sz="1452"/>
            </a:lvl8pPr>
            <a:lvl9pPr indent="-270090" lvl="8" marL="4114800" algn="l">
              <a:lnSpc>
                <a:spcPct val="93000"/>
              </a:lnSpc>
              <a:spcBef>
                <a:spcPts val="261"/>
              </a:spcBef>
              <a:spcAft>
                <a:spcPts val="261"/>
              </a:spcAft>
              <a:buSzPts val="653"/>
              <a:buChar char="●"/>
              <a:defRPr sz="1452"/>
            </a:lvl9pPr>
          </a:lstStyle>
          <a:p/>
        </p:txBody>
      </p:sp>
      <p:sp>
        <p:nvSpPr>
          <p:cNvPr id="50" name="Google Shape;50;p7"/>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3" name="Shape 413"/>
        <p:cNvGrpSpPr/>
        <p:nvPr/>
      </p:nvGrpSpPr>
      <p:grpSpPr>
        <a:xfrm>
          <a:off x="0" y="0"/>
          <a:ext cx="0" cy="0"/>
          <a:chOff x="0" y="0"/>
          <a:chExt cx="0" cy="0"/>
        </a:xfrm>
      </p:grpSpPr>
      <p:sp>
        <p:nvSpPr>
          <p:cNvPr id="414" name="Google Shape;414;p6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6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16" name="Google Shape;416;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9" name="Shape 419"/>
        <p:cNvGrpSpPr/>
        <p:nvPr/>
      </p:nvGrpSpPr>
      <p:grpSpPr>
        <a:xfrm>
          <a:off x="0" y="0"/>
          <a:ext cx="0" cy="0"/>
          <a:chOff x="0" y="0"/>
          <a:chExt cx="0" cy="0"/>
        </a:xfrm>
      </p:grpSpPr>
      <p:sp>
        <p:nvSpPr>
          <p:cNvPr id="420" name="Google Shape;420;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1" name="Google Shape;421;p6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6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3" name="Google Shape;423;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4" name="Google Shape;424;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6" name="Shape 426"/>
        <p:cNvGrpSpPr/>
        <p:nvPr/>
      </p:nvGrpSpPr>
      <p:grpSpPr>
        <a:xfrm>
          <a:off x="0" y="0"/>
          <a:ext cx="0" cy="0"/>
          <a:chOff x="0" y="0"/>
          <a:chExt cx="0" cy="0"/>
        </a:xfrm>
      </p:grpSpPr>
      <p:sp>
        <p:nvSpPr>
          <p:cNvPr id="427" name="Google Shape;427;p6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8" name="Google Shape;428;p6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9" name="Google Shape;429;p6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0" name="Google Shape;430;p6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1" name="Google Shape;431;p6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2" name="Google Shape;432;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5" name="Shape 435"/>
        <p:cNvGrpSpPr/>
        <p:nvPr/>
      </p:nvGrpSpPr>
      <p:grpSpPr>
        <a:xfrm>
          <a:off x="0" y="0"/>
          <a:ext cx="0" cy="0"/>
          <a:chOff x="0" y="0"/>
          <a:chExt cx="0" cy="0"/>
        </a:xfrm>
      </p:grpSpPr>
      <p:sp>
        <p:nvSpPr>
          <p:cNvPr id="436" name="Google Shape;436;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0" name="Shape 440"/>
        <p:cNvGrpSpPr/>
        <p:nvPr/>
      </p:nvGrpSpPr>
      <p:grpSpPr>
        <a:xfrm>
          <a:off x="0" y="0"/>
          <a:ext cx="0" cy="0"/>
          <a:chOff x="0" y="0"/>
          <a:chExt cx="0" cy="0"/>
        </a:xfrm>
      </p:grpSpPr>
      <p:sp>
        <p:nvSpPr>
          <p:cNvPr id="441" name="Google Shape;441;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7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3" name="Google Shape;443;p7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4" name="Google Shape;444;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5" name="Google Shape;445;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7" name="Shape 447"/>
        <p:cNvGrpSpPr/>
        <p:nvPr/>
      </p:nvGrpSpPr>
      <p:grpSpPr>
        <a:xfrm>
          <a:off x="0" y="0"/>
          <a:ext cx="0" cy="0"/>
          <a:chOff x="0" y="0"/>
          <a:chExt cx="0" cy="0"/>
        </a:xfrm>
      </p:grpSpPr>
      <p:sp>
        <p:nvSpPr>
          <p:cNvPr id="448" name="Google Shape;448;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71"/>
          <p:cNvSpPr/>
          <p:nvPr>
            <p:ph idx="2" type="pic"/>
          </p:nvPr>
        </p:nvSpPr>
        <p:spPr>
          <a:xfrm>
            <a:off x="5183188" y="987425"/>
            <a:ext cx="6172200" cy="4873625"/>
          </a:xfrm>
          <a:prstGeom prst="rect">
            <a:avLst/>
          </a:prstGeom>
          <a:noFill/>
          <a:ln>
            <a:noFill/>
          </a:ln>
        </p:spPr>
      </p:sp>
      <p:sp>
        <p:nvSpPr>
          <p:cNvPr id="450" name="Google Shape;450;p7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1" name="Google Shape;451;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3" name="Google Shape;453;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54" name="Shape 454"/>
        <p:cNvGrpSpPr/>
        <p:nvPr/>
      </p:nvGrpSpPr>
      <p:grpSpPr>
        <a:xfrm>
          <a:off x="0" y="0"/>
          <a:ext cx="0" cy="0"/>
          <a:chOff x="0" y="0"/>
          <a:chExt cx="0" cy="0"/>
        </a:xfrm>
      </p:grpSpPr>
      <p:sp>
        <p:nvSpPr>
          <p:cNvPr id="455" name="Google Shape;455;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6" name="Google Shape;456;p7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60" name="Shape 460"/>
        <p:cNvGrpSpPr/>
        <p:nvPr/>
      </p:nvGrpSpPr>
      <p:grpSpPr>
        <a:xfrm>
          <a:off x="0" y="0"/>
          <a:ext cx="0" cy="0"/>
          <a:chOff x="0" y="0"/>
          <a:chExt cx="0" cy="0"/>
        </a:xfrm>
      </p:grpSpPr>
      <p:sp>
        <p:nvSpPr>
          <p:cNvPr id="461" name="Google Shape;461;p7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7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5" name="Google Shape;465;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2" name="Shape 472"/>
        <p:cNvGrpSpPr/>
        <p:nvPr/>
      </p:nvGrpSpPr>
      <p:grpSpPr>
        <a:xfrm>
          <a:off x="0" y="0"/>
          <a:ext cx="0" cy="0"/>
          <a:chOff x="0" y="0"/>
          <a:chExt cx="0" cy="0"/>
        </a:xfrm>
      </p:grpSpPr>
      <p:sp>
        <p:nvSpPr>
          <p:cNvPr id="473" name="Google Shape;473;p7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7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7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6" name="Shape 476"/>
        <p:cNvGrpSpPr/>
        <p:nvPr/>
      </p:nvGrpSpPr>
      <p:grpSpPr>
        <a:xfrm>
          <a:off x="0" y="0"/>
          <a:ext cx="0" cy="0"/>
          <a:chOff x="0" y="0"/>
          <a:chExt cx="0" cy="0"/>
        </a:xfrm>
      </p:grpSpPr>
      <p:sp>
        <p:nvSpPr>
          <p:cNvPr id="477" name="Google Shape;477;p7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8" name="Google Shape;478;p76"/>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79" name="Google Shape;479;p7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7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7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55" name="Google Shape;55;p8"/>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2" name="Shape 482"/>
        <p:cNvGrpSpPr/>
        <p:nvPr/>
      </p:nvGrpSpPr>
      <p:grpSpPr>
        <a:xfrm>
          <a:off x="0" y="0"/>
          <a:ext cx="0" cy="0"/>
          <a:chOff x="0" y="0"/>
          <a:chExt cx="0" cy="0"/>
        </a:xfrm>
      </p:grpSpPr>
      <p:sp>
        <p:nvSpPr>
          <p:cNvPr id="483" name="Google Shape;483;p7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4" name="Google Shape;484;p7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85" name="Google Shape;485;p7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6" name="Google Shape;486;p7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7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8" name="Shape 488"/>
        <p:cNvGrpSpPr/>
        <p:nvPr/>
      </p:nvGrpSpPr>
      <p:grpSpPr>
        <a:xfrm>
          <a:off x="0" y="0"/>
          <a:ext cx="0" cy="0"/>
          <a:chOff x="0" y="0"/>
          <a:chExt cx="0" cy="0"/>
        </a:xfrm>
      </p:grpSpPr>
      <p:sp>
        <p:nvSpPr>
          <p:cNvPr id="489" name="Google Shape;489;p7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0" name="Google Shape;490;p7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91" name="Google Shape;491;p7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2" name="Google Shape;492;p7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7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4" name="Shape 494"/>
        <p:cNvGrpSpPr/>
        <p:nvPr/>
      </p:nvGrpSpPr>
      <p:grpSpPr>
        <a:xfrm>
          <a:off x="0" y="0"/>
          <a:ext cx="0" cy="0"/>
          <a:chOff x="0" y="0"/>
          <a:chExt cx="0" cy="0"/>
        </a:xfrm>
      </p:grpSpPr>
      <p:sp>
        <p:nvSpPr>
          <p:cNvPr id="495" name="Google Shape;495;p7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7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7" name="Google Shape;497;p7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8" name="Google Shape;498;p7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7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7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1" name="Shape 501"/>
        <p:cNvGrpSpPr/>
        <p:nvPr/>
      </p:nvGrpSpPr>
      <p:grpSpPr>
        <a:xfrm>
          <a:off x="0" y="0"/>
          <a:ext cx="0" cy="0"/>
          <a:chOff x="0" y="0"/>
          <a:chExt cx="0" cy="0"/>
        </a:xfrm>
      </p:grpSpPr>
      <p:sp>
        <p:nvSpPr>
          <p:cNvPr id="502" name="Google Shape;502;p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3" name="Google Shape;503;p8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4" name="Google Shape;504;p8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5" name="Google Shape;505;p8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6" name="Google Shape;506;p8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7" name="Google Shape;507;p8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8" name="Google Shape;508;p8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9" name="Google Shape;509;p8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0" name="Shape 510"/>
        <p:cNvGrpSpPr/>
        <p:nvPr/>
      </p:nvGrpSpPr>
      <p:grpSpPr>
        <a:xfrm>
          <a:off x="0" y="0"/>
          <a:ext cx="0" cy="0"/>
          <a:chOff x="0" y="0"/>
          <a:chExt cx="0" cy="0"/>
        </a:xfrm>
      </p:grpSpPr>
      <p:sp>
        <p:nvSpPr>
          <p:cNvPr id="511" name="Google Shape;511;p8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2" name="Google Shape;512;p8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3" name="Google Shape;513;p8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4" name="Google Shape;514;p8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5" name="Shape 515"/>
        <p:cNvGrpSpPr/>
        <p:nvPr/>
      </p:nvGrpSpPr>
      <p:grpSpPr>
        <a:xfrm>
          <a:off x="0" y="0"/>
          <a:ext cx="0" cy="0"/>
          <a:chOff x="0" y="0"/>
          <a:chExt cx="0" cy="0"/>
        </a:xfrm>
      </p:grpSpPr>
      <p:sp>
        <p:nvSpPr>
          <p:cNvPr id="516" name="Google Shape;516;p8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7" name="Google Shape;517;p8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18" name="Google Shape;518;p8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19" name="Google Shape;519;p8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0" name="Google Shape;520;p8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1" name="Google Shape;521;p8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2" name="Shape 522"/>
        <p:cNvGrpSpPr/>
        <p:nvPr/>
      </p:nvGrpSpPr>
      <p:grpSpPr>
        <a:xfrm>
          <a:off x="0" y="0"/>
          <a:ext cx="0" cy="0"/>
          <a:chOff x="0" y="0"/>
          <a:chExt cx="0" cy="0"/>
        </a:xfrm>
      </p:grpSpPr>
      <p:sp>
        <p:nvSpPr>
          <p:cNvPr id="523" name="Google Shape;523;p8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4" name="Google Shape;524;p83"/>
          <p:cNvSpPr/>
          <p:nvPr>
            <p:ph idx="2" type="pic"/>
          </p:nvPr>
        </p:nvSpPr>
        <p:spPr>
          <a:xfrm>
            <a:off x="2389717" y="612775"/>
            <a:ext cx="7315200" cy="4114800"/>
          </a:xfrm>
          <a:prstGeom prst="rect">
            <a:avLst/>
          </a:prstGeom>
          <a:noFill/>
          <a:ln>
            <a:noFill/>
          </a:ln>
        </p:spPr>
      </p:sp>
      <p:sp>
        <p:nvSpPr>
          <p:cNvPr id="525" name="Google Shape;525;p8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26" name="Google Shape;526;p8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7" name="Google Shape;527;p8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8" name="Google Shape;528;p8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9" name="Shape 529"/>
        <p:cNvGrpSpPr/>
        <p:nvPr/>
      </p:nvGrpSpPr>
      <p:grpSpPr>
        <a:xfrm>
          <a:off x="0" y="0"/>
          <a:ext cx="0" cy="0"/>
          <a:chOff x="0" y="0"/>
          <a:chExt cx="0" cy="0"/>
        </a:xfrm>
      </p:grpSpPr>
      <p:sp>
        <p:nvSpPr>
          <p:cNvPr id="530" name="Google Shape;530;p8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1" name="Google Shape;531;p8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2" name="Google Shape;532;p8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3" name="Google Shape;533;p8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4" name="Google Shape;534;p8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5" name="Shape 535"/>
        <p:cNvGrpSpPr/>
        <p:nvPr/>
      </p:nvGrpSpPr>
      <p:grpSpPr>
        <a:xfrm>
          <a:off x="0" y="0"/>
          <a:ext cx="0" cy="0"/>
          <a:chOff x="0" y="0"/>
          <a:chExt cx="0" cy="0"/>
        </a:xfrm>
      </p:grpSpPr>
      <p:sp>
        <p:nvSpPr>
          <p:cNvPr id="536" name="Google Shape;536;p8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7" name="Google Shape;537;p8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8" name="Google Shape;538;p8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8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8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10560" y="273629"/>
            <a:ext cx="4010881" cy="1160762"/>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4"/>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0" name="Google Shape;60;p9"/>
          <p:cNvSpPr txBox="1"/>
          <p:nvPr>
            <p:ph idx="1" type="body"/>
          </p:nvPr>
        </p:nvSpPr>
        <p:spPr>
          <a:xfrm>
            <a:off x="4767361" y="273629"/>
            <a:ext cx="6816000" cy="5852774"/>
          </a:xfrm>
          <a:prstGeom prst="rect">
            <a:avLst/>
          </a:prstGeom>
          <a:noFill/>
          <a:ln>
            <a:noFill/>
          </a:ln>
        </p:spPr>
        <p:txBody>
          <a:bodyPr anchorCtr="0" anchor="t" bIns="0" lIns="0" spcFirstLastPara="1" rIns="0" wrap="square" tIns="0">
            <a:noAutofit/>
          </a:bodyPr>
          <a:lstStyle>
            <a:lvl1pPr indent="-311553" lvl="0" marL="457200" algn="l">
              <a:lnSpc>
                <a:spcPct val="93000"/>
              </a:lnSpc>
              <a:spcBef>
                <a:spcPts val="0"/>
              </a:spcBef>
              <a:spcAft>
                <a:spcPts val="0"/>
              </a:spcAft>
              <a:buSzPts val="1306"/>
              <a:buChar char="●"/>
              <a:defRPr sz="2903"/>
            </a:lvl1pPr>
            <a:lvl2pPr indent="-349567" lvl="1" marL="914400" algn="l">
              <a:lnSpc>
                <a:spcPct val="93000"/>
              </a:lnSpc>
              <a:spcBef>
                <a:spcPts val="1293"/>
              </a:spcBef>
              <a:spcAft>
                <a:spcPts val="0"/>
              </a:spcAft>
              <a:buSzPts val="1905"/>
              <a:buChar char="−"/>
              <a:defRPr sz="2540"/>
            </a:lvl2pPr>
            <a:lvl3pPr indent="-290807" lvl="2" marL="1371600" algn="l">
              <a:lnSpc>
                <a:spcPct val="93000"/>
              </a:lnSpc>
              <a:spcBef>
                <a:spcPts val="1032"/>
              </a:spcBef>
              <a:spcAft>
                <a:spcPts val="0"/>
              </a:spcAft>
              <a:buSzPts val="980"/>
              <a:buChar char="●"/>
              <a:defRPr sz="2177"/>
            </a:lvl3pPr>
            <a:lvl4pPr indent="-314991" lvl="3" marL="1828800" algn="l">
              <a:lnSpc>
                <a:spcPct val="93000"/>
              </a:lnSpc>
              <a:spcBef>
                <a:spcPts val="771"/>
              </a:spcBef>
              <a:spcAft>
                <a:spcPts val="0"/>
              </a:spcAft>
              <a:buSzPts val="1361"/>
              <a:buChar char="−"/>
              <a:defRPr sz="1814"/>
            </a:lvl4pPr>
            <a:lvl5pPr indent="-280435" lvl="4" marL="2286000" algn="l">
              <a:lnSpc>
                <a:spcPct val="93000"/>
              </a:lnSpc>
              <a:spcBef>
                <a:spcPts val="522"/>
              </a:spcBef>
              <a:spcAft>
                <a:spcPts val="0"/>
              </a:spcAft>
              <a:buSzPts val="816"/>
              <a:buChar char="●"/>
              <a:defRPr sz="1814"/>
            </a:lvl5pPr>
            <a:lvl6pPr indent="-280435" lvl="5" marL="2743200" algn="l">
              <a:lnSpc>
                <a:spcPct val="93000"/>
              </a:lnSpc>
              <a:spcBef>
                <a:spcPts val="261"/>
              </a:spcBef>
              <a:spcAft>
                <a:spcPts val="0"/>
              </a:spcAft>
              <a:buSzPts val="816"/>
              <a:buChar char="●"/>
              <a:defRPr sz="1814"/>
            </a:lvl6pPr>
            <a:lvl7pPr indent="-280435" lvl="6" marL="3200400" algn="l">
              <a:lnSpc>
                <a:spcPct val="93000"/>
              </a:lnSpc>
              <a:spcBef>
                <a:spcPts val="261"/>
              </a:spcBef>
              <a:spcAft>
                <a:spcPts val="0"/>
              </a:spcAft>
              <a:buSzPts val="816"/>
              <a:buChar char="●"/>
              <a:defRPr sz="1814"/>
            </a:lvl7pPr>
            <a:lvl8pPr indent="-280435" lvl="7" marL="3657600" algn="l">
              <a:lnSpc>
                <a:spcPct val="93000"/>
              </a:lnSpc>
              <a:spcBef>
                <a:spcPts val="261"/>
              </a:spcBef>
              <a:spcAft>
                <a:spcPts val="0"/>
              </a:spcAft>
              <a:buSzPts val="816"/>
              <a:buChar char="●"/>
              <a:defRPr sz="1814"/>
            </a:lvl8pPr>
            <a:lvl9pPr indent="-280435" lvl="8" marL="4114800" algn="l">
              <a:lnSpc>
                <a:spcPct val="93000"/>
              </a:lnSpc>
              <a:spcBef>
                <a:spcPts val="261"/>
              </a:spcBef>
              <a:spcAft>
                <a:spcPts val="261"/>
              </a:spcAft>
              <a:buSzPts val="816"/>
              <a:buChar char="●"/>
              <a:defRPr sz="1814"/>
            </a:lvl9pPr>
          </a:lstStyle>
          <a:p/>
        </p:txBody>
      </p:sp>
      <p:sp>
        <p:nvSpPr>
          <p:cNvPr id="61" name="Google Shape;61;p9"/>
          <p:cNvSpPr txBox="1"/>
          <p:nvPr>
            <p:ph idx="2" type="body"/>
          </p:nvPr>
        </p:nvSpPr>
        <p:spPr>
          <a:xfrm>
            <a:off x="610560" y="1434391"/>
            <a:ext cx="4010881" cy="4692013"/>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0"/>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2"/>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62" name="Google Shape;62;p9"/>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90401" y="4800025"/>
            <a:ext cx="7315200" cy="567420"/>
          </a:xfrm>
          <a:prstGeom prst="rect">
            <a:avLst/>
          </a:prstGeom>
          <a:noFill/>
          <a:ln>
            <a:noFill/>
          </a:ln>
        </p:spPr>
        <p:txBody>
          <a:bodyPr anchorCtr="0" anchor="b" bIns="0" lIns="0" spcFirstLastPara="1" rIns="0" wrap="square" tIns="0">
            <a:noAutofit/>
          </a:bodyPr>
          <a:lstStyle>
            <a:lvl1pPr lvl="0" algn="l">
              <a:lnSpc>
                <a:spcPct val="93000"/>
              </a:lnSpc>
              <a:spcBef>
                <a:spcPts val="0"/>
              </a:spcBef>
              <a:spcAft>
                <a:spcPts val="0"/>
              </a:spcAft>
              <a:buSzPts val="1400"/>
              <a:buNone/>
              <a:defRPr b="1" sz="1814"/>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p:txBody>
      </p:sp>
      <p:sp>
        <p:nvSpPr>
          <p:cNvPr id="67" name="Google Shape;67;p10"/>
          <p:cNvSpPr/>
          <p:nvPr>
            <p:ph idx="2" type="pic"/>
          </p:nvPr>
        </p:nvSpPr>
        <p:spPr>
          <a:xfrm>
            <a:off x="2390401" y="612065"/>
            <a:ext cx="7315200" cy="4115952"/>
          </a:xfrm>
          <a:prstGeom prst="rect">
            <a:avLst/>
          </a:prstGeom>
          <a:noFill/>
          <a:ln>
            <a:noFill/>
          </a:ln>
        </p:spPr>
      </p:sp>
      <p:sp>
        <p:nvSpPr>
          <p:cNvPr id="68" name="Google Shape;68;p10"/>
          <p:cNvSpPr txBox="1"/>
          <p:nvPr>
            <p:ph idx="1" type="body"/>
          </p:nvPr>
        </p:nvSpPr>
        <p:spPr>
          <a:xfrm>
            <a:off x="2390401" y="5367444"/>
            <a:ext cx="7315200" cy="805044"/>
          </a:xfrm>
          <a:prstGeom prst="rect">
            <a:avLst/>
          </a:prstGeom>
          <a:noFill/>
          <a:ln>
            <a:noFill/>
          </a:ln>
        </p:spPr>
        <p:txBody>
          <a:bodyPr anchorCtr="0" anchor="t" bIns="0" lIns="0" spcFirstLastPara="1" rIns="0" wrap="square" tIns="0">
            <a:noAutofit/>
          </a:bodyPr>
          <a:lstStyle>
            <a:lvl1pPr indent="-228600" lvl="0" marL="457200" algn="l">
              <a:lnSpc>
                <a:spcPct val="93000"/>
              </a:lnSpc>
              <a:spcBef>
                <a:spcPts val="0"/>
              </a:spcBef>
              <a:spcAft>
                <a:spcPts val="0"/>
              </a:spcAft>
              <a:buSzPts val="572"/>
              <a:buNone/>
              <a:defRPr sz="1270"/>
            </a:lvl1pPr>
            <a:lvl2pPr indent="-228600" lvl="1" marL="914400" algn="l">
              <a:lnSpc>
                <a:spcPct val="93000"/>
              </a:lnSpc>
              <a:spcBef>
                <a:spcPts val="1293"/>
              </a:spcBef>
              <a:spcAft>
                <a:spcPts val="0"/>
              </a:spcAft>
              <a:buSzPts val="817"/>
              <a:buNone/>
              <a:defRPr sz="1089"/>
            </a:lvl2pPr>
            <a:lvl3pPr indent="-228600" lvl="2" marL="1371600" algn="l">
              <a:lnSpc>
                <a:spcPct val="93000"/>
              </a:lnSpc>
              <a:spcBef>
                <a:spcPts val="1032"/>
              </a:spcBef>
              <a:spcAft>
                <a:spcPts val="0"/>
              </a:spcAft>
              <a:buSzPts val="408"/>
              <a:buNone/>
              <a:defRPr sz="907"/>
            </a:lvl3pPr>
            <a:lvl4pPr indent="-228600" lvl="3" marL="1828800" algn="l">
              <a:lnSpc>
                <a:spcPct val="93000"/>
              </a:lnSpc>
              <a:spcBef>
                <a:spcPts val="771"/>
              </a:spcBef>
              <a:spcAft>
                <a:spcPts val="0"/>
              </a:spcAft>
              <a:buSzPts val="612"/>
              <a:buNone/>
              <a:defRPr sz="816"/>
            </a:lvl4pPr>
            <a:lvl5pPr indent="-228600" lvl="4" marL="2286000" algn="l">
              <a:lnSpc>
                <a:spcPct val="93000"/>
              </a:lnSpc>
              <a:spcBef>
                <a:spcPts val="522"/>
              </a:spcBef>
              <a:spcAft>
                <a:spcPts val="0"/>
              </a:spcAft>
              <a:buSzPts val="367"/>
              <a:buNone/>
              <a:defRPr sz="816"/>
            </a:lvl5pPr>
            <a:lvl6pPr indent="-228600" lvl="5" marL="2743200" algn="l">
              <a:lnSpc>
                <a:spcPct val="93000"/>
              </a:lnSpc>
              <a:spcBef>
                <a:spcPts val="261"/>
              </a:spcBef>
              <a:spcAft>
                <a:spcPts val="0"/>
              </a:spcAft>
              <a:buSzPts val="367"/>
              <a:buNone/>
              <a:defRPr sz="816"/>
            </a:lvl6pPr>
            <a:lvl7pPr indent="-228600" lvl="6" marL="3200400" algn="l">
              <a:lnSpc>
                <a:spcPct val="93000"/>
              </a:lnSpc>
              <a:spcBef>
                <a:spcPts val="261"/>
              </a:spcBef>
              <a:spcAft>
                <a:spcPts val="0"/>
              </a:spcAft>
              <a:buSzPts val="367"/>
              <a:buNone/>
              <a:defRPr sz="816"/>
            </a:lvl7pPr>
            <a:lvl8pPr indent="-228600" lvl="7" marL="3657600" algn="l">
              <a:lnSpc>
                <a:spcPct val="93000"/>
              </a:lnSpc>
              <a:spcBef>
                <a:spcPts val="261"/>
              </a:spcBef>
              <a:spcAft>
                <a:spcPts val="0"/>
              </a:spcAft>
              <a:buSzPts val="367"/>
              <a:buNone/>
              <a:defRPr sz="816"/>
            </a:lvl8pPr>
            <a:lvl9pPr indent="-228600" lvl="8" marL="4114800" algn="l">
              <a:lnSpc>
                <a:spcPct val="93000"/>
              </a:lnSpc>
              <a:spcBef>
                <a:spcPts val="261"/>
              </a:spcBef>
              <a:spcAft>
                <a:spcPts val="261"/>
              </a:spcAft>
              <a:buSzPts val="367"/>
              <a:buNone/>
              <a:defRPr sz="816"/>
            </a:lvl9pPr>
          </a:lstStyle>
          <a:p/>
        </p:txBody>
      </p:sp>
      <p:sp>
        <p:nvSpPr>
          <p:cNvPr id="69" name="Google Shape;69;p10"/>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rgbClr val="000000"/>
              </a:buClr>
              <a:buSzPts val="127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algn="r">
              <a:lnSpc>
                <a:spcPct val="95000"/>
              </a:lnSpc>
              <a:spcBef>
                <a:spcPts val="0"/>
              </a:spcBef>
              <a:buNone/>
              <a:defRPr sz="1270">
                <a:solidFill>
                  <a:srgbClr val="000000"/>
                </a:solidFill>
                <a:latin typeface="Times New Roman"/>
                <a:ea typeface="Times New Roman"/>
                <a:cs typeface="Times New Roman"/>
                <a:sym typeface="Times New Roman"/>
              </a:defRPr>
            </a:lvl1pPr>
            <a:lvl2pPr indent="0" lvl="1" marL="0" algn="r">
              <a:lnSpc>
                <a:spcPct val="95000"/>
              </a:lnSpc>
              <a:spcBef>
                <a:spcPts val="0"/>
              </a:spcBef>
              <a:buNone/>
              <a:defRPr sz="1270">
                <a:solidFill>
                  <a:srgbClr val="000000"/>
                </a:solidFill>
                <a:latin typeface="Times New Roman"/>
                <a:ea typeface="Times New Roman"/>
                <a:cs typeface="Times New Roman"/>
                <a:sym typeface="Times New Roman"/>
              </a:defRPr>
            </a:lvl2pPr>
            <a:lvl3pPr indent="0" lvl="2" marL="0" algn="r">
              <a:lnSpc>
                <a:spcPct val="95000"/>
              </a:lnSpc>
              <a:spcBef>
                <a:spcPts val="0"/>
              </a:spcBef>
              <a:buNone/>
              <a:defRPr sz="1270">
                <a:solidFill>
                  <a:srgbClr val="000000"/>
                </a:solidFill>
                <a:latin typeface="Times New Roman"/>
                <a:ea typeface="Times New Roman"/>
                <a:cs typeface="Times New Roman"/>
                <a:sym typeface="Times New Roman"/>
              </a:defRPr>
            </a:lvl3pPr>
            <a:lvl4pPr indent="0" lvl="3" marL="0" algn="r">
              <a:lnSpc>
                <a:spcPct val="95000"/>
              </a:lnSpc>
              <a:spcBef>
                <a:spcPts val="0"/>
              </a:spcBef>
              <a:buNone/>
              <a:defRPr sz="1270">
                <a:solidFill>
                  <a:srgbClr val="000000"/>
                </a:solidFill>
                <a:latin typeface="Times New Roman"/>
                <a:ea typeface="Times New Roman"/>
                <a:cs typeface="Times New Roman"/>
                <a:sym typeface="Times New Roman"/>
              </a:defRPr>
            </a:lvl4pPr>
            <a:lvl5pPr indent="0" lvl="4" marL="0" algn="r">
              <a:lnSpc>
                <a:spcPct val="95000"/>
              </a:lnSpc>
              <a:spcBef>
                <a:spcPts val="0"/>
              </a:spcBef>
              <a:buNone/>
              <a:defRPr sz="1270">
                <a:solidFill>
                  <a:srgbClr val="000000"/>
                </a:solidFill>
                <a:latin typeface="Times New Roman"/>
                <a:ea typeface="Times New Roman"/>
                <a:cs typeface="Times New Roman"/>
                <a:sym typeface="Times New Roman"/>
              </a:defRPr>
            </a:lvl5pPr>
            <a:lvl6pPr indent="0" lvl="5" marL="0" algn="r">
              <a:lnSpc>
                <a:spcPct val="95000"/>
              </a:lnSpc>
              <a:spcBef>
                <a:spcPts val="0"/>
              </a:spcBef>
              <a:buNone/>
              <a:defRPr sz="1270">
                <a:solidFill>
                  <a:srgbClr val="000000"/>
                </a:solidFill>
                <a:latin typeface="Times New Roman"/>
                <a:ea typeface="Times New Roman"/>
                <a:cs typeface="Times New Roman"/>
                <a:sym typeface="Times New Roman"/>
              </a:defRPr>
            </a:lvl6pPr>
            <a:lvl7pPr indent="0" lvl="6" marL="0" algn="r">
              <a:lnSpc>
                <a:spcPct val="95000"/>
              </a:lnSpc>
              <a:spcBef>
                <a:spcPts val="0"/>
              </a:spcBef>
              <a:buNone/>
              <a:defRPr sz="1270">
                <a:solidFill>
                  <a:srgbClr val="000000"/>
                </a:solidFill>
                <a:latin typeface="Times New Roman"/>
                <a:ea typeface="Times New Roman"/>
                <a:cs typeface="Times New Roman"/>
                <a:sym typeface="Times New Roman"/>
              </a:defRPr>
            </a:lvl7pPr>
            <a:lvl8pPr indent="0" lvl="7" marL="0" algn="r">
              <a:lnSpc>
                <a:spcPct val="95000"/>
              </a:lnSpc>
              <a:spcBef>
                <a:spcPts val="0"/>
              </a:spcBef>
              <a:buNone/>
              <a:defRPr sz="1270">
                <a:solidFill>
                  <a:srgbClr val="000000"/>
                </a:solidFill>
                <a:latin typeface="Times New Roman"/>
                <a:ea typeface="Times New Roman"/>
                <a:cs typeface="Times New Roman"/>
                <a:sym typeface="Times New Roman"/>
              </a:defRPr>
            </a:lvl8pPr>
            <a:lvl9pPr indent="0" lvl="8" marL="0" algn="r">
              <a:lnSpc>
                <a:spcPct val="95000"/>
              </a:lnSpc>
              <a:spcBef>
                <a:spcPts val="0"/>
              </a:spcBef>
              <a:buNone/>
              <a:defRPr sz="1270">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8.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3" Type="http://schemas.openxmlformats.org/officeDocument/2006/relationships/theme" Target="../theme/theme7.xml"/><Relationship Id="rId12" Type="http://schemas.openxmlformats.org/officeDocument/2006/relationships/slideLayout" Target="../slideLayouts/slideLayout45.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2" Type="http://schemas.openxmlformats.org/officeDocument/2006/relationships/theme" Target="../theme/theme1.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0" Type="http://schemas.openxmlformats.org/officeDocument/2006/relationships/slideLayout" Target="../slideLayouts/slideLayout66.xml"/><Relationship Id="rId12" Type="http://schemas.openxmlformats.org/officeDocument/2006/relationships/theme" Target="../theme/theme5.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8.xml"/><Relationship Id="rId10" Type="http://schemas.openxmlformats.org/officeDocument/2006/relationships/slideLayout" Target="../slideLayouts/slideLayout77.xml"/><Relationship Id="rId12" Type="http://schemas.openxmlformats.org/officeDocument/2006/relationships/theme" Target="../theme/theme3.xml"/><Relationship Id="rId1" Type="http://schemas.openxmlformats.org/officeDocument/2006/relationships/slideLayout" Target="../slideLayouts/slideLayout68.xml"/><Relationship Id="rId2" Type="http://schemas.openxmlformats.org/officeDocument/2006/relationships/slideLayout" Target="../slideLayouts/slideLayout69.xml"/><Relationship Id="rId3" Type="http://schemas.openxmlformats.org/officeDocument/2006/relationships/slideLayout" Target="../slideLayouts/slideLayout70.xml"/><Relationship Id="rId4" Type="http://schemas.openxmlformats.org/officeDocument/2006/relationships/slideLayout" Target="../slideLayouts/slideLayout71.xml"/><Relationship Id="rId9" Type="http://schemas.openxmlformats.org/officeDocument/2006/relationships/slideLayout" Target="../slideLayouts/slideLayout76.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slideLayout" Target="../slideLayouts/slideLayout74.xml"/><Relationship Id="rId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8641" y="273629"/>
            <a:ext cx="10968959" cy="1143480"/>
          </a:xfrm>
          <a:prstGeom prst="rect">
            <a:avLst/>
          </a:prstGeom>
          <a:noFill/>
          <a:ln>
            <a:noFill/>
          </a:ln>
        </p:spPr>
        <p:txBody>
          <a:bodyPr anchorCtr="0" anchor="ctr" bIns="0" lIns="0" spcFirstLastPara="1" rIns="0" wrap="square" tIns="0">
            <a:noAutofit/>
          </a:bodyPr>
          <a:lstStyle>
            <a:lvl1pPr lvl="0"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1pPr>
            <a:lvl2pPr lvl="1"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2pPr>
            <a:lvl3pPr lvl="2"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3pPr>
            <a:lvl4pPr lvl="3"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4pPr>
            <a:lvl5pPr lvl="4"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5pPr>
            <a:lvl6pPr lvl="5"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6pPr>
            <a:lvl7pPr lvl="6"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7pPr>
            <a:lvl8pPr lvl="7"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8pPr>
            <a:lvl9pPr lvl="8" marR="0" rtl="0" algn="ctr">
              <a:lnSpc>
                <a:spcPct val="93000"/>
              </a:lnSpc>
              <a:spcBef>
                <a:spcPts val="0"/>
              </a:spcBef>
              <a:spcAft>
                <a:spcPts val="0"/>
              </a:spcAft>
              <a:buSzPts val="1400"/>
              <a:buNone/>
              <a:defRPr b="0" i="0" sz="3991"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608641" y="1604329"/>
            <a:ext cx="10968959" cy="4524955"/>
          </a:xfrm>
          <a:prstGeom prst="rect">
            <a:avLst/>
          </a:prstGeom>
          <a:noFill/>
          <a:ln>
            <a:noFill/>
          </a:ln>
        </p:spPr>
        <p:txBody>
          <a:bodyPr anchorCtr="0" anchor="t" bIns="0" lIns="0" spcFirstLastPara="1" rIns="0" wrap="square" tIns="0">
            <a:noAutofit/>
          </a:bodyPr>
          <a:lstStyle>
            <a:lvl1pPr indent="-311553" lvl="0" marL="457200" marR="0" rtl="0" algn="l">
              <a:lnSpc>
                <a:spcPct val="93000"/>
              </a:lnSpc>
              <a:spcBef>
                <a:spcPts val="0"/>
              </a:spcBef>
              <a:spcAft>
                <a:spcPts val="0"/>
              </a:spcAft>
              <a:buClr>
                <a:srgbClr val="000000"/>
              </a:buClr>
              <a:buSzPts val="1306"/>
              <a:buFont typeface="Noto Sans Symbols"/>
              <a:buChar char="●"/>
              <a:defRPr b="0" i="0" sz="2903" u="none" cap="none" strike="noStrike">
                <a:solidFill>
                  <a:srgbClr val="000000"/>
                </a:solidFill>
                <a:latin typeface="Arial"/>
                <a:ea typeface="Arial"/>
                <a:cs typeface="Arial"/>
                <a:sym typeface="Arial"/>
              </a:defRPr>
            </a:lvl1pPr>
            <a:lvl2pPr indent="-349567" lvl="1" marL="914400" marR="0" rtl="0" algn="l">
              <a:lnSpc>
                <a:spcPct val="93000"/>
              </a:lnSpc>
              <a:spcBef>
                <a:spcPts val="1293"/>
              </a:spcBef>
              <a:spcAft>
                <a:spcPts val="0"/>
              </a:spcAft>
              <a:buClr>
                <a:srgbClr val="000000"/>
              </a:buClr>
              <a:buSzPts val="1905"/>
              <a:buFont typeface="Noto Sans Symbols"/>
              <a:buChar char="−"/>
              <a:defRPr b="0" i="0" sz="2540" u="none" cap="none" strike="noStrike">
                <a:solidFill>
                  <a:srgbClr val="000000"/>
                </a:solidFill>
                <a:latin typeface="Arial"/>
                <a:ea typeface="Arial"/>
                <a:cs typeface="Arial"/>
                <a:sym typeface="Arial"/>
              </a:defRPr>
            </a:lvl2pPr>
            <a:lvl3pPr indent="-290807" lvl="2" marL="1371600" marR="0" rtl="0" algn="l">
              <a:lnSpc>
                <a:spcPct val="93000"/>
              </a:lnSpc>
              <a:spcBef>
                <a:spcPts val="1032"/>
              </a:spcBef>
              <a:spcAft>
                <a:spcPts val="0"/>
              </a:spcAft>
              <a:buClr>
                <a:srgbClr val="000000"/>
              </a:buClr>
              <a:buSzPts val="980"/>
              <a:buFont typeface="Noto Sans Symbols"/>
              <a:buChar char="●"/>
              <a:defRPr b="0" i="0" sz="2177" u="none" cap="none" strike="noStrike">
                <a:solidFill>
                  <a:srgbClr val="000000"/>
                </a:solidFill>
                <a:latin typeface="Arial"/>
                <a:ea typeface="Arial"/>
                <a:cs typeface="Arial"/>
                <a:sym typeface="Arial"/>
              </a:defRPr>
            </a:lvl3pPr>
            <a:lvl4pPr indent="-314991" lvl="3" marL="1828800" marR="0" rtl="0" algn="l">
              <a:lnSpc>
                <a:spcPct val="93000"/>
              </a:lnSpc>
              <a:spcBef>
                <a:spcPts val="771"/>
              </a:spcBef>
              <a:spcAft>
                <a:spcPts val="0"/>
              </a:spcAft>
              <a:buClr>
                <a:srgbClr val="000000"/>
              </a:buClr>
              <a:buSzPts val="1361"/>
              <a:buFont typeface="Noto Sans Symbols"/>
              <a:buChar char="−"/>
              <a:defRPr b="0" i="0" sz="1814" u="none" cap="none" strike="noStrike">
                <a:solidFill>
                  <a:srgbClr val="000000"/>
                </a:solidFill>
                <a:latin typeface="Arial"/>
                <a:ea typeface="Arial"/>
                <a:cs typeface="Arial"/>
                <a:sym typeface="Arial"/>
              </a:defRPr>
            </a:lvl4pPr>
            <a:lvl5pPr indent="-280435" lvl="4" marL="2286000" marR="0" rtl="0" algn="l">
              <a:lnSpc>
                <a:spcPct val="93000"/>
              </a:lnSpc>
              <a:spcBef>
                <a:spcPts val="522"/>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5pPr>
            <a:lvl6pPr indent="-280435" lvl="5" marL="27432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6pPr>
            <a:lvl7pPr indent="-280435" lvl="6" marL="32004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7pPr>
            <a:lvl8pPr indent="-280435" lvl="7" marL="3657600" marR="0" rtl="0" algn="l">
              <a:lnSpc>
                <a:spcPct val="93000"/>
              </a:lnSpc>
              <a:spcBef>
                <a:spcPts val="261"/>
              </a:spcBef>
              <a:spcAft>
                <a:spcPts val="0"/>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8pPr>
            <a:lvl9pPr indent="-280435" lvl="8" marL="4114800" marR="0" rtl="0" algn="l">
              <a:lnSpc>
                <a:spcPct val="93000"/>
              </a:lnSpc>
              <a:spcBef>
                <a:spcPts val="261"/>
              </a:spcBef>
              <a:spcAft>
                <a:spcPts val="261"/>
              </a:spcAft>
              <a:buClr>
                <a:srgbClr val="000000"/>
              </a:buClr>
              <a:buSzPts val="816"/>
              <a:buFont typeface="Noto Sans Symbols"/>
              <a:buChar char="●"/>
              <a:defRPr b="0" i="0" sz="1814" u="none" cap="none" strike="noStrike">
                <a:solidFill>
                  <a:srgbClr val="000000"/>
                </a:solidFill>
                <a:latin typeface="Arial"/>
                <a:ea typeface="Arial"/>
                <a:cs typeface="Arial"/>
                <a:sym typeface="Arial"/>
              </a:defRPr>
            </a:lvl9pPr>
          </a:lstStyle>
          <a:p/>
        </p:txBody>
      </p:sp>
      <p:sp>
        <p:nvSpPr>
          <p:cNvPr id="12" name="Google Shape;12;p1"/>
          <p:cNvSpPr txBox="1"/>
          <p:nvPr>
            <p:ph idx="10" type="dt"/>
          </p:nvPr>
        </p:nvSpPr>
        <p:spPr>
          <a:xfrm>
            <a:off x="608641" y="6247376"/>
            <a:ext cx="2837760" cy="470930"/>
          </a:xfrm>
          <a:prstGeom prst="rect">
            <a:avLst/>
          </a:prstGeom>
          <a:noFill/>
          <a:ln>
            <a:noFill/>
          </a:ln>
        </p:spPr>
        <p:txBody>
          <a:bodyPr anchorCtr="0" anchor="t" bIns="0" lIns="0" spcFirstLastPara="1" rIns="0" wrap="square" tIns="0">
            <a:noAutofit/>
          </a:bodyPr>
          <a:lstStyle>
            <a:lvl1pPr lvl="0" marR="0" rtl="0" algn="l">
              <a:lnSpc>
                <a:spcPct val="95000"/>
              </a:lnSpc>
              <a:spcBef>
                <a:spcPts val="0"/>
              </a:spcBef>
              <a:spcAft>
                <a:spcPts val="0"/>
              </a:spcAft>
              <a:buClr>
                <a:srgbClr val="000000"/>
              </a:buClr>
              <a:buSzPts val="1270"/>
              <a:buFont typeface="Noto Sans Symbols"/>
              <a:buNone/>
              <a:defRPr b="0" i="0" sz="127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170240" y="6247376"/>
            <a:ext cx="3863040" cy="470930"/>
          </a:xfrm>
          <a:prstGeom prst="rect">
            <a:avLst/>
          </a:prstGeom>
          <a:noFill/>
          <a:ln>
            <a:noFill/>
          </a:ln>
        </p:spPr>
        <p:txBody>
          <a:bodyPr anchorCtr="0" anchor="t" bIns="0" lIns="0" spcFirstLastPara="1" rIns="0" wrap="square" tIns="0">
            <a:noAutofit/>
          </a:bodyPr>
          <a:lstStyle>
            <a:lvl1pPr lvl="0" marR="0" rtl="0" algn="ctr">
              <a:lnSpc>
                <a:spcPct val="95000"/>
              </a:lnSpc>
              <a:spcBef>
                <a:spcPts val="0"/>
              </a:spcBef>
              <a:spcAft>
                <a:spcPts val="0"/>
              </a:spcAft>
              <a:buClr>
                <a:srgbClr val="000000"/>
              </a:buClr>
              <a:buSzPts val="1270"/>
              <a:buFont typeface="Noto Sans Symbols"/>
              <a:buNone/>
              <a:defRPr b="0" i="0" sz="127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741761" y="6247376"/>
            <a:ext cx="2837760" cy="470930"/>
          </a:xfrm>
          <a:prstGeom prst="rect">
            <a:avLst/>
          </a:prstGeom>
          <a:noFill/>
          <a:ln>
            <a:noFill/>
          </a:ln>
        </p:spPr>
        <p:txBody>
          <a:bodyPr anchorCtr="0" anchor="t" bIns="0" lIns="0" spcFirstLastPara="1" rIns="0" wrap="square" tIns="0">
            <a:noAutofit/>
          </a:bodyPr>
          <a:lstStyle>
            <a:lvl1pPr indent="0" lvl="0"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1pPr>
            <a:lvl2pPr indent="0" lvl="1"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2pPr>
            <a:lvl3pPr indent="0" lvl="2"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3pPr>
            <a:lvl4pPr indent="0" lvl="3"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4pPr>
            <a:lvl5pPr indent="0" lvl="4"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5pPr>
            <a:lvl6pPr indent="0" lvl="5"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6pPr>
            <a:lvl7pPr indent="0" lvl="6"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7pPr>
            <a:lvl8pPr indent="0" lvl="7"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8pPr>
            <a:lvl9pPr indent="0" lvl="8" marL="0" marR="0" rtl="0" algn="r">
              <a:lnSpc>
                <a:spcPct val="95000"/>
              </a:lnSpc>
              <a:spcBef>
                <a:spcPts val="0"/>
              </a:spcBef>
              <a:buNone/>
              <a:defRPr b="0" i="0" sz="127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236" name="Google Shape;236;p37"/>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7" name="Google Shape;237;p3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8" name="Google Shape;238;p3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39" name="Google Shape;239;p3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8" name="Google Shape;318;p5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9" name="Google Shape;319;p5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0" name="Google Shape;320;p5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1" name="Google Shape;321;p5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98989"/>
                </a:solidFill>
                <a:latin typeface="Calibri"/>
                <a:ea typeface="Calibri"/>
                <a:cs typeface="Calibri"/>
                <a:sym typeface="Calibri"/>
              </a:defRPr>
            </a:lvl1pPr>
            <a:lvl2pPr indent="0" lvl="1" marL="0" marR="0" rtl="0" algn="r">
              <a:spcBef>
                <a:spcPts val="0"/>
              </a:spcBef>
              <a:buNone/>
              <a:defRPr sz="1200">
                <a:solidFill>
                  <a:srgbClr val="898989"/>
                </a:solidFill>
                <a:latin typeface="Calibri"/>
                <a:ea typeface="Calibri"/>
                <a:cs typeface="Calibri"/>
                <a:sym typeface="Calibri"/>
              </a:defRPr>
            </a:lvl2pPr>
            <a:lvl3pPr indent="0" lvl="2" marL="0" marR="0" rtl="0" algn="r">
              <a:spcBef>
                <a:spcPts val="0"/>
              </a:spcBef>
              <a:buNone/>
              <a:defRPr sz="1200">
                <a:solidFill>
                  <a:srgbClr val="898989"/>
                </a:solidFill>
                <a:latin typeface="Calibri"/>
                <a:ea typeface="Calibri"/>
                <a:cs typeface="Calibri"/>
                <a:sym typeface="Calibri"/>
              </a:defRPr>
            </a:lvl3pPr>
            <a:lvl4pPr indent="0" lvl="3" marL="0" marR="0" rtl="0" algn="r">
              <a:spcBef>
                <a:spcPts val="0"/>
              </a:spcBef>
              <a:buNone/>
              <a:defRPr sz="1200">
                <a:solidFill>
                  <a:srgbClr val="898989"/>
                </a:solidFill>
                <a:latin typeface="Calibri"/>
                <a:ea typeface="Calibri"/>
                <a:cs typeface="Calibri"/>
                <a:sym typeface="Calibri"/>
              </a:defRPr>
            </a:lvl4pPr>
            <a:lvl5pPr indent="0" lvl="4" marL="0" marR="0" rtl="0" algn="r">
              <a:spcBef>
                <a:spcPts val="0"/>
              </a:spcBef>
              <a:buNone/>
              <a:defRPr sz="1200">
                <a:solidFill>
                  <a:srgbClr val="898989"/>
                </a:solidFill>
                <a:latin typeface="Calibri"/>
                <a:ea typeface="Calibri"/>
                <a:cs typeface="Calibri"/>
                <a:sym typeface="Calibri"/>
              </a:defRPr>
            </a:lvl5pPr>
            <a:lvl6pPr indent="0" lvl="5" marL="0" marR="0" rtl="0" algn="r">
              <a:spcBef>
                <a:spcPts val="0"/>
              </a:spcBef>
              <a:buNone/>
              <a:defRPr sz="1200">
                <a:solidFill>
                  <a:srgbClr val="898989"/>
                </a:solidFill>
                <a:latin typeface="Calibri"/>
                <a:ea typeface="Calibri"/>
                <a:cs typeface="Calibri"/>
                <a:sym typeface="Calibri"/>
              </a:defRPr>
            </a:lvl6pPr>
            <a:lvl7pPr indent="0" lvl="6" marL="0" marR="0" rtl="0" algn="r">
              <a:spcBef>
                <a:spcPts val="0"/>
              </a:spcBef>
              <a:buNone/>
              <a:defRPr sz="1200">
                <a:solidFill>
                  <a:srgbClr val="898989"/>
                </a:solidFill>
                <a:latin typeface="Calibri"/>
                <a:ea typeface="Calibri"/>
                <a:cs typeface="Calibri"/>
                <a:sym typeface="Calibri"/>
              </a:defRPr>
            </a:lvl7pPr>
            <a:lvl8pPr indent="0" lvl="7" marL="0" marR="0" rtl="0" algn="r">
              <a:spcBef>
                <a:spcPts val="0"/>
              </a:spcBef>
              <a:buNone/>
              <a:defRPr sz="1200">
                <a:solidFill>
                  <a:srgbClr val="898989"/>
                </a:solidFill>
                <a:latin typeface="Calibri"/>
                <a:ea typeface="Calibri"/>
                <a:cs typeface="Calibri"/>
                <a:sym typeface="Calibri"/>
              </a:defRPr>
            </a:lvl8pPr>
            <a:lvl9pPr indent="0" lvl="8" marL="0" marR="0" rt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3" name="Google Shape;393;p6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5" name="Google Shape;395;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6" name="Google Shape;396;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6" name="Shape 466"/>
        <p:cNvGrpSpPr/>
        <p:nvPr/>
      </p:nvGrpSpPr>
      <p:grpSpPr>
        <a:xfrm>
          <a:off x="0" y="0"/>
          <a:ext cx="0" cy="0"/>
          <a:chOff x="0" y="0"/>
          <a:chExt cx="0" cy="0"/>
        </a:xfrm>
      </p:grpSpPr>
      <p:sp>
        <p:nvSpPr>
          <p:cNvPr id="467" name="Google Shape;467;p7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8" name="Google Shape;468;p7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9" name="Google Shape;469;p7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0" name="Google Shape;470;p7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1" name="Google Shape;471;p7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image" Target="../media/image17.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16.xml"/><Relationship Id="rId3" Type="http://schemas.openxmlformats.org/officeDocument/2006/relationships/hyperlink" Target="http://en.wikipedia.org/wiki/File:Cima_da_Conegliano,_God_the_Father.jpg"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6"/>
          <p:cNvSpPr txBox="1"/>
          <p:nvPr/>
        </p:nvSpPr>
        <p:spPr>
          <a:xfrm>
            <a:off x="409903" y="141890"/>
            <a:ext cx="4477407" cy="523220"/>
          </a:xfrm>
          <a:prstGeom prst="rect">
            <a:avLst/>
          </a:prstGeom>
          <a:solidFill>
            <a:srgbClr val="FF66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rgbClr val="000000"/>
                </a:solidFill>
                <a:latin typeface="Calibri"/>
                <a:ea typeface="Calibri"/>
                <a:cs typeface="Calibri"/>
                <a:sym typeface="Calibri"/>
              </a:rPr>
              <a:t>The cosmological argument </a:t>
            </a:r>
            <a:endParaRPr sz="2800">
              <a:solidFill>
                <a:srgbClr val="000000"/>
              </a:solidFill>
              <a:latin typeface="Calibri"/>
              <a:ea typeface="Calibri"/>
              <a:cs typeface="Calibri"/>
              <a:sym typeface="Calibri"/>
            </a:endParaRPr>
          </a:p>
        </p:txBody>
      </p:sp>
      <p:sp>
        <p:nvSpPr>
          <p:cNvPr id="546" name="Google Shape;546;p86"/>
          <p:cNvSpPr txBox="1"/>
          <p:nvPr/>
        </p:nvSpPr>
        <p:spPr>
          <a:xfrm>
            <a:off x="409903" y="887135"/>
            <a:ext cx="11556125" cy="59708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What is it? Explain it by writing about it on your desks.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Give yourselves a point for each of these words or phrases that you used: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Aquinas</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Cause and effect</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First cause or prime mover</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Infinite regress</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Movement or motion</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Causation</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Contingency</a:t>
            </a:r>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Necessary being </a:t>
            </a:r>
            <a:endParaRPr sz="2800">
              <a:solidFill>
                <a:schemeClr val="dk1"/>
              </a:solidFill>
              <a:latin typeface="Calibri"/>
              <a:ea typeface="Calibri"/>
              <a:cs typeface="Calibri"/>
              <a:sym typeface="Calibri"/>
            </a:endParaRPr>
          </a:p>
          <a:p>
            <a:pPr indent="0" lvl="0" marL="0" marR="0" rtl="0" algn="ctr">
              <a:spcBef>
                <a:spcPts val="0"/>
              </a:spcBef>
              <a:spcAft>
                <a:spcPts val="0"/>
              </a:spcAft>
              <a:buNone/>
            </a:pPr>
            <a:r>
              <a:rPr lang="en-GB" sz="2800">
                <a:solidFill>
                  <a:schemeClr val="dk1"/>
                </a:solidFill>
                <a:latin typeface="Calibri"/>
                <a:ea typeface="Calibri"/>
                <a:cs typeface="Calibri"/>
                <a:sym typeface="Calibri"/>
              </a:rPr>
              <a:t>God</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547" name="Google Shape;547;p86"/>
          <p:cNvPicPr preferRelativeResize="0"/>
          <p:nvPr/>
        </p:nvPicPr>
        <p:blipFill rotWithShape="1">
          <a:blip r:embed="rId3">
            <a:alphaModFix/>
          </a:blip>
          <a:srcRect b="9789" l="18548" r="14470" t="7438"/>
          <a:stretch/>
        </p:blipFill>
        <p:spPr>
          <a:xfrm>
            <a:off x="10131361" y="141890"/>
            <a:ext cx="1582418" cy="130853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95"/>
          <p:cNvPicPr preferRelativeResize="0"/>
          <p:nvPr/>
        </p:nvPicPr>
        <p:blipFill rotWithShape="1">
          <a:blip r:embed="rId3">
            <a:alphaModFix/>
          </a:blip>
          <a:srcRect b="0" l="0" r="0" t="0"/>
          <a:stretch/>
        </p:blipFill>
        <p:spPr>
          <a:xfrm>
            <a:off x="6408107" y="804862"/>
            <a:ext cx="3810000" cy="5248275"/>
          </a:xfrm>
          <a:prstGeom prst="rect">
            <a:avLst/>
          </a:prstGeom>
          <a:noFill/>
          <a:ln>
            <a:noFill/>
          </a:ln>
        </p:spPr>
      </p:pic>
      <p:pic>
        <p:nvPicPr>
          <p:cNvPr id="611" name="Google Shape;611;p95"/>
          <p:cNvPicPr preferRelativeResize="0"/>
          <p:nvPr/>
        </p:nvPicPr>
        <p:blipFill rotWithShape="1">
          <a:blip r:embed="rId4">
            <a:alphaModFix/>
          </a:blip>
          <a:srcRect b="0" l="0" r="0" t="0"/>
          <a:stretch/>
        </p:blipFill>
        <p:spPr>
          <a:xfrm>
            <a:off x="1870550" y="1876617"/>
            <a:ext cx="1987468" cy="749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6"/>
          <p:cNvSpPr/>
          <p:nvPr/>
        </p:nvSpPr>
        <p:spPr>
          <a:xfrm>
            <a:off x="196529" y="638827"/>
            <a:ext cx="11540359" cy="61247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Think of a boxcar train.</a:t>
            </a:r>
            <a:endParaRPr/>
          </a:p>
          <a:p>
            <a:pPr indent="0" lvl="0" marL="0" marR="0" rtl="0" algn="l">
              <a:lnSpc>
                <a:spcPct val="100000"/>
              </a:lnSpc>
              <a:spcBef>
                <a:spcPts val="0"/>
              </a:spcBef>
              <a:spcAft>
                <a:spcPts val="0"/>
              </a:spcAft>
              <a:buClr>
                <a:schemeClr val="dk1"/>
              </a:buClr>
              <a:buSzPts val="2800"/>
              <a:buFont typeface="Arial"/>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Each boxcar is pulled by the one before it, eventually</a:t>
            </a:r>
            <a:r>
              <a:rPr b="0" i="0" lang="en-GB" sz="2800" u="none" cap="none" strike="noStrike">
                <a:solidFill>
                  <a:srgbClr val="000000"/>
                </a:solidFill>
                <a:latin typeface="Calibri"/>
                <a:ea typeface="Calibri"/>
                <a:cs typeface="Calibri"/>
                <a:sym typeface="Calibri"/>
              </a:rPr>
              <a:t> it ends </a:t>
            </a:r>
            <a:r>
              <a:rPr b="0" i="0" lang="en-GB" sz="2800" u="none" cap="none" strike="noStrike">
                <a:solidFill>
                  <a:srgbClr val="000000"/>
                </a:solidFill>
                <a:latin typeface="Calibri"/>
                <a:ea typeface="Calibri"/>
                <a:cs typeface="Calibri"/>
                <a:sym typeface="Calibri"/>
              </a:rPr>
              <a:t>with the engine.</a:t>
            </a:r>
            <a:endParaRPr/>
          </a:p>
          <a:p>
            <a:pPr indent="0" lvl="0" marL="0" marR="0" rtl="0" algn="l">
              <a:lnSpc>
                <a:spcPct val="100000"/>
              </a:lnSpc>
              <a:spcBef>
                <a:spcPts val="0"/>
              </a:spcBef>
              <a:spcAft>
                <a:spcPts val="0"/>
              </a:spcAft>
              <a:buClr>
                <a:schemeClr val="dk1"/>
              </a:buClr>
              <a:buSzPts val="2800"/>
              <a:buFont typeface="Arial"/>
              <a:buNone/>
            </a:pPr>
            <a:r>
              <a:t/>
            </a:r>
            <a:endParaRPr sz="28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You could not just have an infinite series of moving boxcars, each moving because it is being tugged by the one that comes before it—with no engine.</a:t>
            </a:r>
            <a:r>
              <a:rPr b="0" i="0" lang="en-GB" sz="2800" u="none" cap="none" strike="noStrike">
                <a:solidFill>
                  <a:srgbClr val="000000"/>
                </a:solidFill>
                <a:latin typeface="Calibri"/>
                <a:ea typeface="Calibri"/>
                <a:cs typeface="Calibri"/>
                <a:sym typeface="Calibri"/>
              </a:rPr>
              <a:t> </a:t>
            </a:r>
            <a:r>
              <a:rPr b="0" i="0" lang="en-GB" sz="2800" u="none" cap="none" strike="noStrike">
                <a:solidFill>
                  <a:srgbClr val="000000"/>
                </a:solidFill>
                <a:latin typeface="Calibri"/>
                <a:ea typeface="Calibri"/>
                <a:cs typeface="Calibri"/>
                <a:sym typeface="Calibri"/>
              </a:rPr>
              <a:t>Each car ultimately depends on the behaviour of the first link in the chain, namely, the engine.</a:t>
            </a:r>
            <a:endParaRPr/>
          </a:p>
          <a:p>
            <a:pPr indent="0" lvl="0" marL="0" marR="0" rtl="0" algn="l">
              <a:spcBef>
                <a:spcPts val="0"/>
              </a:spcBef>
              <a:spcAft>
                <a:spcPts val="0"/>
              </a:spcAft>
              <a:buNone/>
            </a:pPr>
            <a:r>
              <a:rPr lang="en-GB" sz="2800">
                <a:solidFill>
                  <a:schemeClr val="dk2"/>
                </a:solidFill>
                <a:latin typeface="Calibri"/>
                <a:ea typeface="Calibri"/>
                <a:cs typeface="Calibri"/>
                <a:sym typeface="Calibri"/>
              </a:rPr>
              <a:t>Mackie argues that this is the same as the universe. </a:t>
            </a:r>
            <a:endParaRPr sz="2800">
              <a:solidFill>
                <a:schemeClr val="dk2"/>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We can conclude that the universe could not consist of an infinite chain of events with no beginning—no engine if you like. </a:t>
            </a:r>
            <a:r>
              <a:rPr lang="en-GB" sz="2800">
                <a:solidFill>
                  <a:schemeClr val="dk2"/>
                </a:solidFill>
                <a:latin typeface="Calibri"/>
                <a:ea typeface="Calibri"/>
                <a:cs typeface="Calibri"/>
                <a:sym typeface="Calibri"/>
              </a:rPr>
              <a:t>Mackie states that this is proof for the existence of God because everything, train or universe, has to have a first cause.</a:t>
            </a:r>
            <a:endParaRPr sz="2800">
              <a:solidFill>
                <a:schemeClr val="dk2"/>
              </a:solidFill>
              <a:latin typeface="Calibri"/>
              <a:ea typeface="Calibri"/>
              <a:cs typeface="Calibri"/>
              <a:sym typeface="Calibri"/>
            </a:endParaRPr>
          </a:p>
        </p:txBody>
      </p:sp>
      <p:pic>
        <p:nvPicPr>
          <p:cNvPr id="617" name="Google Shape;617;p96"/>
          <p:cNvPicPr preferRelativeResize="0"/>
          <p:nvPr/>
        </p:nvPicPr>
        <p:blipFill rotWithShape="1">
          <a:blip r:embed="rId3">
            <a:alphaModFix/>
          </a:blip>
          <a:srcRect b="14223" l="0" r="0" t="11437"/>
          <a:stretch/>
        </p:blipFill>
        <p:spPr>
          <a:xfrm>
            <a:off x="4468829" y="110359"/>
            <a:ext cx="4224894" cy="18445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97"/>
          <p:cNvSpPr/>
          <p:nvPr/>
        </p:nvSpPr>
        <p:spPr>
          <a:xfrm>
            <a:off x="182059" y="303261"/>
            <a:ext cx="11730193" cy="48320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0000"/>
              </a:buClr>
              <a:buSzPts val="2800"/>
              <a:buFont typeface="Calibri"/>
              <a:buNone/>
            </a:pPr>
            <a:r>
              <a:rPr b="0" lang="en-GB" sz="2800" cap="none" strike="noStrike">
                <a:solidFill>
                  <a:srgbClr val="FF0000"/>
                </a:solidFill>
                <a:latin typeface="Calibri"/>
                <a:ea typeface="Calibri"/>
                <a:cs typeface="Calibri"/>
                <a:sym typeface="Calibri"/>
              </a:rPr>
              <a:t>J.L. Mackie</a:t>
            </a:r>
            <a:endParaRPr/>
          </a:p>
          <a:p>
            <a:pPr indent="0" lvl="0" marL="0" marR="0" rtl="0" algn="l">
              <a:lnSpc>
                <a:spcPct val="100000"/>
              </a:lnSpc>
              <a:spcBef>
                <a:spcPts val="0"/>
              </a:spcBef>
              <a:spcAft>
                <a:spcPts val="0"/>
              </a:spcAft>
              <a:buClr>
                <a:schemeClr val="dk1"/>
              </a:buClr>
              <a:buSzPts val="2800"/>
              <a:buFont typeface="Arial"/>
              <a:buNone/>
            </a:pPr>
            <a:r>
              <a:t/>
            </a:r>
            <a:endParaRPr sz="2800">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2"/>
              </a:buClr>
              <a:buSzPts val="2800"/>
              <a:buFont typeface="Calibri"/>
              <a:buNone/>
            </a:pPr>
            <a:r>
              <a:rPr b="0" lang="en-GB" sz="2800" cap="none" strike="noStrike">
                <a:solidFill>
                  <a:schemeClr val="dk2"/>
                </a:solidFill>
                <a:latin typeface="Calibri"/>
                <a:ea typeface="Calibri"/>
                <a:cs typeface="Calibri"/>
                <a:sym typeface="Calibri"/>
              </a:rPr>
              <a:t>Mackie argues that God has to be the first cause and therefore is a supporter of the cosmological argument. </a:t>
            </a:r>
            <a:endParaRPr b="0" sz="2800"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sz="2800" cap="none" strike="noStrike">
              <a:solidFill>
                <a:schemeClr val="dk2"/>
              </a:solidFill>
              <a:latin typeface="Calibri"/>
              <a:ea typeface="Calibri"/>
              <a:cs typeface="Calibri"/>
              <a:sym typeface="Calibri"/>
            </a:endParaRPr>
          </a:p>
          <a:p>
            <a:pPr indent="0" lvl="0" marL="0" marR="0" rtl="0" algn="l">
              <a:spcBef>
                <a:spcPts val="0"/>
              </a:spcBef>
              <a:spcAft>
                <a:spcPts val="0"/>
              </a:spcAft>
              <a:buNone/>
            </a:pPr>
            <a:r>
              <a:rPr b="0" lang="en-GB" sz="2800" cap="none" strike="noStrike">
                <a:solidFill>
                  <a:srgbClr val="FF0000"/>
                </a:solidFill>
                <a:latin typeface="Calibri"/>
                <a:ea typeface="Calibri"/>
                <a:cs typeface="Calibri"/>
                <a:sym typeface="Calibri"/>
              </a:rPr>
              <a:t>He</a:t>
            </a:r>
            <a:r>
              <a:rPr b="0" lang="en-GB" sz="2800" cap="none" strike="noStrike">
                <a:solidFill>
                  <a:srgbClr val="FF0000"/>
                </a:solidFill>
                <a:latin typeface="Calibri"/>
                <a:ea typeface="Calibri"/>
                <a:cs typeface="Calibri"/>
                <a:sym typeface="Calibri"/>
              </a:rPr>
              <a:t> uses the example of a</a:t>
            </a:r>
            <a:r>
              <a:rPr b="0" lang="en-GB" sz="2800" cap="none" strike="noStrike">
                <a:solidFill>
                  <a:srgbClr val="FF0000"/>
                </a:solidFill>
                <a:latin typeface="Calibri"/>
                <a:ea typeface="Calibri"/>
                <a:cs typeface="Calibri"/>
                <a:sym typeface="Calibri"/>
              </a:rPr>
              <a:t> train.</a:t>
            </a:r>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We would not expect a railway train consisting of an infinite number of carriages to move anywhere without an engine. God is like an engine. He is not just another carriage, but the thing that has the power to move without requiring something else to move him</a:t>
            </a:r>
            <a:r>
              <a:rPr lang="en-GB" sz="2800">
                <a:solidFill>
                  <a:srgbClr val="000000"/>
                </a:solidFill>
                <a:latin typeface="Calibri"/>
                <a:ea typeface="Calibri"/>
                <a:cs typeface="Calibri"/>
                <a:sym typeface="Calibri"/>
              </a:rPr>
              <a:t> </a:t>
            </a:r>
            <a:r>
              <a:rPr lang="en-GB" sz="2800">
                <a:solidFill>
                  <a:schemeClr val="accent2"/>
                </a:solidFill>
                <a:latin typeface="Calibri"/>
                <a:ea typeface="Calibri"/>
                <a:cs typeface="Calibri"/>
                <a:sym typeface="Calibri"/>
              </a:rPr>
              <a:t>(KU) </a:t>
            </a:r>
            <a:endParaRPr sz="2400">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800"/>
              <a:buFont typeface="Arial"/>
              <a:buNone/>
            </a:pPr>
            <a:r>
              <a:t/>
            </a:r>
            <a:endParaRPr b="0" sz="2800" cap="none" strike="noStrike">
              <a:solidFill>
                <a:schemeClr val="dk2"/>
              </a:solidFill>
              <a:latin typeface="Calibri"/>
              <a:ea typeface="Calibri"/>
              <a:cs typeface="Calibri"/>
              <a:sym typeface="Calibri"/>
            </a:endParaRPr>
          </a:p>
        </p:txBody>
      </p:sp>
      <p:pic>
        <p:nvPicPr>
          <p:cNvPr id="623" name="Google Shape;623;p97"/>
          <p:cNvPicPr preferRelativeResize="0"/>
          <p:nvPr/>
        </p:nvPicPr>
        <p:blipFill rotWithShape="1">
          <a:blip r:embed="rId3">
            <a:alphaModFix/>
          </a:blip>
          <a:srcRect b="0" l="0" r="0" t="0"/>
          <a:stretch/>
        </p:blipFill>
        <p:spPr>
          <a:xfrm>
            <a:off x="3276436" y="5096874"/>
            <a:ext cx="4937398" cy="1209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8"/>
          <p:cNvSpPr txBox="1"/>
          <p:nvPr>
            <p:ph type="title"/>
          </p:nvPr>
        </p:nvSpPr>
        <p:spPr>
          <a:xfrm>
            <a:off x="6048813" y="1011422"/>
            <a:ext cx="5820102" cy="71788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GB" sz="2800">
                <a:solidFill>
                  <a:srgbClr val="FF0000"/>
                </a:solidFill>
              </a:rPr>
              <a:t>David Hume</a:t>
            </a:r>
            <a:endParaRPr/>
          </a:p>
        </p:txBody>
      </p:sp>
      <p:sp>
        <p:nvSpPr>
          <p:cNvPr id="630" name="Google Shape;630;p98"/>
          <p:cNvSpPr txBox="1"/>
          <p:nvPr>
            <p:ph idx="1" type="body"/>
          </p:nvPr>
        </p:nvSpPr>
        <p:spPr>
          <a:xfrm>
            <a:off x="6456363" y="1810545"/>
            <a:ext cx="3887788" cy="6477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GB" sz="2800"/>
              <a:t>Scotsman</a:t>
            </a:r>
            <a:endParaRPr/>
          </a:p>
        </p:txBody>
      </p:sp>
      <p:pic>
        <p:nvPicPr>
          <p:cNvPr descr="http://upload.wikimedia.org/wikipedia/commons/1/1c/Allan_Ramsay_-_David_Hume,_1711_-_1776._Historian_and_philosopher_-_Google_Art_Project.jpg" id="631" name="Google Shape;631;p98"/>
          <p:cNvPicPr preferRelativeResize="0"/>
          <p:nvPr/>
        </p:nvPicPr>
        <p:blipFill rotWithShape="1">
          <a:blip r:embed="rId3">
            <a:alphaModFix/>
          </a:blip>
          <a:srcRect b="0" l="0" r="0" t="0"/>
          <a:stretch/>
        </p:blipFill>
        <p:spPr>
          <a:xfrm>
            <a:off x="1025690" y="1247357"/>
            <a:ext cx="4554538" cy="5400675"/>
          </a:xfrm>
          <a:prstGeom prst="rect">
            <a:avLst/>
          </a:prstGeom>
          <a:noFill/>
          <a:ln>
            <a:noFill/>
          </a:ln>
        </p:spPr>
      </p:pic>
      <p:pic>
        <p:nvPicPr>
          <p:cNvPr id="632" name="Google Shape;632;p98"/>
          <p:cNvPicPr preferRelativeResize="0"/>
          <p:nvPr/>
        </p:nvPicPr>
        <p:blipFill rotWithShape="1">
          <a:blip r:embed="rId4">
            <a:alphaModFix/>
          </a:blip>
          <a:srcRect b="-26690" l="165282" r="-121812" t="75452"/>
          <a:stretch/>
        </p:blipFill>
        <p:spPr>
          <a:xfrm>
            <a:off x="6818313" y="3013075"/>
            <a:ext cx="1395412" cy="1106488"/>
          </a:xfrm>
          <a:prstGeom prst="rect">
            <a:avLst/>
          </a:prstGeom>
          <a:noFill/>
          <a:ln>
            <a:noFill/>
          </a:ln>
        </p:spPr>
      </p:pic>
      <p:pic>
        <p:nvPicPr>
          <p:cNvPr id="633" name="Google Shape;633;p98"/>
          <p:cNvPicPr preferRelativeResize="0"/>
          <p:nvPr/>
        </p:nvPicPr>
        <p:blipFill rotWithShape="1">
          <a:blip r:embed="rId5">
            <a:alphaModFix/>
          </a:blip>
          <a:srcRect b="27010" l="0" r="0" t="18826"/>
          <a:stretch/>
        </p:blipFill>
        <p:spPr>
          <a:xfrm>
            <a:off x="2502065" y="1701007"/>
            <a:ext cx="1601788" cy="866775"/>
          </a:xfrm>
          <a:prstGeom prst="rect">
            <a:avLst/>
          </a:prstGeom>
          <a:noFill/>
          <a:ln>
            <a:noFill/>
          </a:ln>
        </p:spPr>
      </p:pic>
      <p:sp>
        <p:nvSpPr>
          <p:cNvPr id="634" name="Google Shape;634;p98"/>
          <p:cNvSpPr/>
          <p:nvPr/>
        </p:nvSpPr>
        <p:spPr>
          <a:xfrm>
            <a:off x="6381915" y="2282624"/>
            <a:ext cx="5735637" cy="333014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Born</a:t>
            </a:r>
            <a:r>
              <a:rPr lang="en-GB" sz="2400">
                <a:solidFill>
                  <a:schemeClr val="dk1"/>
                </a:solidFill>
                <a:latin typeface="Calibri"/>
                <a:ea typeface="Calibri"/>
                <a:cs typeface="Calibri"/>
                <a:sym typeface="Calibri"/>
              </a:rPr>
              <a:t>: 07 May 1711 · Edinburgh, Scotland</a:t>
            </a:r>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Died: </a:t>
            </a:r>
            <a:r>
              <a:rPr lang="en-GB" sz="2400">
                <a:solidFill>
                  <a:schemeClr val="dk1"/>
                </a:solidFill>
                <a:latin typeface="Calibri"/>
                <a:ea typeface="Calibri"/>
                <a:cs typeface="Calibri"/>
                <a:sym typeface="Calibri"/>
              </a:rPr>
              <a:t>25 Aug 1776 · Edinburgh, Scotland</a:t>
            </a:r>
            <a:endParaRPr/>
          </a:p>
          <a:p>
            <a:pPr indent="-342900" lvl="0" marL="342900" marR="0" rtl="0" algn="l">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Education: University of Edinburgh</a:t>
            </a:r>
            <a:endParaRPr/>
          </a:p>
          <a:p>
            <a:pPr indent="-342900" lvl="0" marL="342900" marR="0" rtl="0" algn="l">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Philosopher</a:t>
            </a:r>
            <a:endParaRPr/>
          </a:p>
          <a:p>
            <a:pPr indent="-342900" lvl="0" marL="342900" marR="0" rtl="0" algn="l">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Agnostic</a:t>
            </a:r>
            <a:endParaRPr/>
          </a:p>
          <a:p>
            <a:pPr indent="-342900" lvl="0" marL="342900" marR="0" rtl="0" algn="l">
              <a:spcBef>
                <a:spcPts val="56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Empiricist</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p:txBody>
      </p:sp>
      <p:sp>
        <p:nvSpPr>
          <p:cNvPr id="635" name="Google Shape;635;p98"/>
          <p:cNvSpPr/>
          <p:nvPr/>
        </p:nvSpPr>
        <p:spPr>
          <a:xfrm>
            <a:off x="921545" y="139170"/>
            <a:ext cx="11069636" cy="553357"/>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800" u="sng">
                <a:solidFill>
                  <a:srgbClr val="FF0000"/>
                </a:solidFill>
                <a:latin typeface="Calibri"/>
                <a:ea typeface="Calibri"/>
                <a:cs typeface="Calibri"/>
                <a:sym typeface="Calibri"/>
              </a:rPr>
              <a:t> Against the Cosmological argument.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500"/>
                                        <p:tgtEl>
                                          <p:spTgt spid="6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ppt_w</p:attrName>
                                        </p:attrNameLst>
                                      </p:cBhvr>
                                      <p:tavLst>
                                        <p:tav fmla="" tm="0">
                                          <p:val>
                                            <p:strVal val="0"/>
                                          </p:val>
                                        </p:tav>
                                        <p:tav fmla="" tm="100000">
                                          <p:val>
                                            <p:strVal val="#ppt_w"/>
                                          </p:val>
                                        </p:tav>
                                      </p:tavLst>
                                    </p:anim>
                                    <p:anim calcmode="lin" valueType="num">
                                      <p:cBhvr additive="base">
                                        <p:cTn dur="500"/>
                                        <p:tgtEl>
                                          <p:spTgt spid="6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99"/>
          <p:cNvSpPr/>
          <p:nvPr/>
        </p:nvSpPr>
        <p:spPr>
          <a:xfrm>
            <a:off x="7614744" y="432484"/>
            <a:ext cx="4397147" cy="2644401"/>
          </a:xfrm>
          <a:prstGeom prst="cloudCallout">
            <a:avLst>
              <a:gd fmla="val 18828" name="adj1"/>
              <a:gd fmla="val 120304" name="adj2"/>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ctr">
              <a:spcBef>
                <a:spcPts val="0"/>
              </a:spcBef>
              <a:spcAft>
                <a:spcPts val="0"/>
              </a:spcAft>
              <a:buNone/>
            </a:pPr>
            <a:r>
              <a:rPr lang="en-GB" sz="2800">
                <a:solidFill>
                  <a:srgbClr val="FF0000"/>
                </a:solidFill>
                <a:latin typeface="Calibri"/>
                <a:ea typeface="Calibri"/>
                <a:cs typeface="Calibri"/>
                <a:sym typeface="Calibri"/>
              </a:rPr>
              <a:t>“A wise man apportions his beliefs to the evidence.”</a:t>
            </a:r>
            <a:br>
              <a:rPr lang="en-GB" sz="2800">
                <a:solidFill>
                  <a:schemeClr val="dk1"/>
                </a:solidFill>
                <a:latin typeface="Calibri"/>
                <a:ea typeface="Calibri"/>
                <a:cs typeface="Calibri"/>
                <a:sym typeface="Calibri"/>
              </a:rPr>
            </a:br>
            <a:endParaRPr sz="2800">
              <a:solidFill>
                <a:schemeClr val="dk1"/>
              </a:solidFill>
              <a:latin typeface="Calibri"/>
              <a:ea typeface="Calibri"/>
              <a:cs typeface="Calibri"/>
              <a:sym typeface="Calibri"/>
            </a:endParaRPr>
          </a:p>
        </p:txBody>
      </p:sp>
      <p:sp>
        <p:nvSpPr>
          <p:cNvPr id="641" name="Google Shape;641;p99"/>
          <p:cNvSpPr/>
          <p:nvPr/>
        </p:nvSpPr>
        <p:spPr>
          <a:xfrm>
            <a:off x="212834" y="1617220"/>
            <a:ext cx="7819698" cy="2018566"/>
          </a:xfrm>
          <a:prstGeom prst="rect">
            <a:avLst/>
          </a:prstGeom>
          <a:noFill/>
          <a:ln>
            <a:noFill/>
          </a:ln>
        </p:spPr>
        <p:txBody>
          <a:bodyPr anchorCtr="0" anchor="t" bIns="45700" lIns="91425" spcFirstLastPara="1" rIns="91425" wrap="square" tIns="45700">
            <a:noAutofit/>
          </a:bodyPr>
          <a:lstStyle/>
          <a:p>
            <a:pPr indent="-336550" lvl="0" marL="514350" marR="0" rtl="0" algn="l">
              <a:lnSpc>
                <a:spcPct val="107000"/>
              </a:lnSpc>
              <a:spcBef>
                <a:spcPts val="0"/>
              </a:spcBef>
              <a:spcAft>
                <a:spcPts val="0"/>
              </a:spcAft>
              <a:buClr>
                <a:schemeClr val="dk1"/>
              </a:buClr>
              <a:buSzPts val="2800"/>
              <a:buFont typeface="Calibri"/>
              <a:buNone/>
            </a:pPr>
            <a:r>
              <a:t/>
            </a:r>
            <a:endParaRPr sz="2800">
              <a:solidFill>
                <a:srgbClr val="FF0000"/>
              </a:solidFill>
              <a:latin typeface="Calibri"/>
              <a:ea typeface="Calibri"/>
              <a:cs typeface="Calibri"/>
              <a:sym typeface="Calibri"/>
            </a:endParaRPr>
          </a:p>
          <a:p>
            <a:pPr indent="0" lvl="0" marL="0" marR="0" rtl="0" algn="l">
              <a:lnSpc>
                <a:spcPct val="107000"/>
              </a:lnSpc>
              <a:spcBef>
                <a:spcPts val="800"/>
              </a:spcBef>
              <a:spcAft>
                <a:spcPts val="0"/>
              </a:spcAft>
              <a:buNone/>
            </a:pPr>
            <a:r>
              <a:rPr lang="en-GB" sz="2800">
                <a:solidFill>
                  <a:srgbClr val="FF0000"/>
                </a:solidFill>
                <a:latin typeface="Calibri"/>
                <a:ea typeface="Calibri"/>
                <a:cs typeface="Calibri"/>
                <a:sym typeface="Calibri"/>
              </a:rPr>
              <a:t>He said just because everything </a:t>
            </a:r>
            <a:r>
              <a:rPr i="1" lang="en-GB" sz="2800">
                <a:solidFill>
                  <a:srgbClr val="FF0000"/>
                </a:solidFill>
                <a:latin typeface="Calibri"/>
                <a:ea typeface="Calibri"/>
                <a:cs typeface="Calibri"/>
                <a:sym typeface="Calibri"/>
              </a:rPr>
              <a:t>within </a:t>
            </a:r>
            <a:r>
              <a:rPr lang="en-GB" sz="2800">
                <a:solidFill>
                  <a:srgbClr val="FF0000"/>
                </a:solidFill>
                <a:latin typeface="Calibri"/>
                <a:ea typeface="Calibri"/>
                <a:cs typeface="Calibri"/>
                <a:sym typeface="Calibri"/>
              </a:rPr>
              <a:t>the universe has a cause doesn’t mean that the universe itself must have a cause. </a:t>
            </a:r>
            <a:r>
              <a:rPr lang="en-GB" sz="2800">
                <a:solidFill>
                  <a:srgbClr val="0070C0"/>
                </a:solidFill>
                <a:latin typeface="Calibri"/>
                <a:ea typeface="Calibri"/>
                <a:cs typeface="Calibri"/>
                <a:sym typeface="Calibri"/>
              </a:rPr>
              <a:t>(KU) </a:t>
            </a:r>
            <a:endParaRPr sz="2800">
              <a:solidFill>
                <a:srgbClr val="0070C0"/>
              </a:solidFill>
              <a:latin typeface="Calibri"/>
              <a:ea typeface="Calibri"/>
              <a:cs typeface="Calibri"/>
              <a:sym typeface="Calibri"/>
            </a:endParaRPr>
          </a:p>
        </p:txBody>
      </p:sp>
      <p:sp>
        <p:nvSpPr>
          <p:cNvPr id="642" name="Google Shape;642;p99"/>
          <p:cNvSpPr/>
          <p:nvPr/>
        </p:nvSpPr>
        <p:spPr>
          <a:xfrm>
            <a:off x="2711667" y="4512448"/>
            <a:ext cx="6211615" cy="1475404"/>
          </a:xfrm>
          <a:prstGeom prst="rect">
            <a:avLst/>
          </a:prstGeom>
          <a:solidFill>
            <a:srgbClr val="C4E0B2"/>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n-GB" sz="2800">
                <a:solidFill>
                  <a:srgbClr val="000000"/>
                </a:solidFill>
                <a:latin typeface="Calibri"/>
                <a:ea typeface="Calibri"/>
                <a:cs typeface="Calibri"/>
                <a:sym typeface="Calibri"/>
              </a:rPr>
              <a:t>To move from ‘everything that we observe has a cause’ to ‘the universe has a cause’ is too big a leap in logic.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0"/>
          <p:cNvSpPr/>
          <p:nvPr/>
        </p:nvSpPr>
        <p:spPr>
          <a:xfrm>
            <a:off x="3778470" y="89458"/>
            <a:ext cx="8413530" cy="1475404"/>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800">
                <a:solidFill>
                  <a:srgbClr val="FF0000"/>
                </a:solidFill>
                <a:latin typeface="Calibri"/>
                <a:ea typeface="Calibri"/>
                <a:cs typeface="Calibri"/>
                <a:sym typeface="Calibri"/>
              </a:rPr>
              <a:t>A necessary being is beyond our understanding as we cannot possibly know what qualities a necessary being would have.</a:t>
            </a:r>
            <a:endParaRPr sz="2800">
              <a:solidFill>
                <a:schemeClr val="dk1"/>
              </a:solidFill>
              <a:latin typeface="Calibri"/>
              <a:ea typeface="Calibri"/>
              <a:cs typeface="Calibri"/>
              <a:sym typeface="Calibri"/>
            </a:endParaRPr>
          </a:p>
        </p:txBody>
      </p:sp>
      <p:pic>
        <p:nvPicPr>
          <p:cNvPr id="648" name="Google Shape;648;p100"/>
          <p:cNvPicPr preferRelativeResize="0"/>
          <p:nvPr/>
        </p:nvPicPr>
        <p:blipFill rotWithShape="1">
          <a:blip r:embed="rId3">
            <a:alphaModFix/>
          </a:blip>
          <a:srcRect b="0" l="0" r="0" t="0"/>
          <a:stretch/>
        </p:blipFill>
        <p:spPr>
          <a:xfrm>
            <a:off x="359408" y="134071"/>
            <a:ext cx="2982882" cy="3461497"/>
          </a:xfrm>
          <a:prstGeom prst="rect">
            <a:avLst/>
          </a:prstGeom>
          <a:noFill/>
          <a:ln>
            <a:noFill/>
          </a:ln>
        </p:spPr>
      </p:pic>
      <p:sp>
        <p:nvSpPr>
          <p:cNvPr id="649" name="Google Shape;649;p100"/>
          <p:cNvSpPr/>
          <p:nvPr/>
        </p:nvSpPr>
        <p:spPr>
          <a:xfrm>
            <a:off x="3805199" y="1438995"/>
            <a:ext cx="7215353"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If we don’t know what these qualities are then there is no reason to say that only God has them.  </a:t>
            </a:r>
            <a:r>
              <a:rPr lang="en-GB" sz="2800">
                <a:solidFill>
                  <a:schemeClr val="dk2"/>
                </a:solidFill>
                <a:latin typeface="Calibri"/>
                <a:ea typeface="Calibri"/>
                <a:cs typeface="Calibri"/>
                <a:sym typeface="Calibri"/>
              </a:rPr>
              <a:t>(KU) </a:t>
            </a:r>
            <a:endParaRPr sz="2800">
              <a:solidFill>
                <a:schemeClr val="dk2"/>
              </a:solidFill>
              <a:latin typeface="Calibri"/>
              <a:ea typeface="Calibri"/>
              <a:cs typeface="Calibri"/>
              <a:sym typeface="Calibri"/>
            </a:endParaRPr>
          </a:p>
        </p:txBody>
      </p:sp>
      <p:sp>
        <p:nvSpPr>
          <p:cNvPr id="650" name="Google Shape;650;p100"/>
          <p:cNvSpPr/>
          <p:nvPr/>
        </p:nvSpPr>
        <p:spPr>
          <a:xfrm>
            <a:off x="-656896" y="3595568"/>
            <a:ext cx="12901448" cy="2831544"/>
          </a:xfrm>
          <a:prstGeom prst="rect">
            <a:avLst/>
          </a:prstGeom>
          <a:noFill/>
          <a:ln>
            <a:noFill/>
          </a:ln>
        </p:spPr>
        <p:txBody>
          <a:bodyPr anchorCtr="0" anchor="t" bIns="45700" lIns="91425" spcFirstLastPara="1" rIns="91425" wrap="square" tIns="45700">
            <a:noAutofit/>
          </a:bodyPr>
          <a:lstStyle/>
          <a:p>
            <a:pPr indent="0" lvl="0" marL="914400" marR="539115" rtl="0" algn="l">
              <a:spcBef>
                <a:spcPts val="0"/>
              </a:spcBef>
              <a:spcAft>
                <a:spcPts val="0"/>
              </a:spcAft>
              <a:buNone/>
            </a:pPr>
            <a:r>
              <a:rPr lang="en-GB" sz="2800">
                <a:solidFill>
                  <a:schemeClr val="dk1"/>
                </a:solidFill>
                <a:latin typeface="Calibri"/>
                <a:ea typeface="Calibri"/>
                <a:cs typeface="Calibri"/>
                <a:sym typeface="Calibri"/>
              </a:rPr>
              <a:t>We simply have no idea what qualities this contingent being has. If God exists then what type of God is this. ( good? Bad? Happy? Sad?)  </a:t>
            </a:r>
            <a:endParaRPr sz="2800">
              <a:solidFill>
                <a:schemeClr val="dk1"/>
              </a:solidFill>
              <a:latin typeface="Calibri"/>
              <a:ea typeface="Calibri"/>
              <a:cs typeface="Calibri"/>
              <a:sym typeface="Calibri"/>
            </a:endParaRPr>
          </a:p>
          <a:p>
            <a:pPr indent="0" lvl="0" marL="914400" marR="539115" rtl="0" algn="l">
              <a:spcBef>
                <a:spcPts val="600"/>
              </a:spcBef>
              <a:spcAft>
                <a:spcPts val="0"/>
              </a:spcAft>
              <a:buNone/>
            </a:pPr>
            <a:r>
              <a:rPr lang="en-GB" sz="2800">
                <a:solidFill>
                  <a:schemeClr val="dk1"/>
                </a:solidFill>
                <a:latin typeface="Calibri"/>
                <a:ea typeface="Calibri"/>
                <a:cs typeface="Calibri"/>
                <a:sym typeface="Calibri"/>
              </a:rPr>
              <a:t>God’s qualities are beyond our conception. Therefore something other than God could have the same qualities. Maybe many God’s or some type of alien being?</a:t>
            </a:r>
            <a:endParaRPr sz="2800">
              <a:solidFill>
                <a:schemeClr val="dk1"/>
              </a:solidFill>
              <a:latin typeface="Calibri"/>
              <a:ea typeface="Calibri"/>
              <a:cs typeface="Calibri"/>
              <a:sym typeface="Calibri"/>
            </a:endParaRPr>
          </a:p>
          <a:p>
            <a:pPr indent="0" lvl="0" marL="914400" marR="539115" rtl="0" algn="l">
              <a:spcBef>
                <a:spcPts val="600"/>
              </a:spcBef>
              <a:spcAft>
                <a:spcPts val="0"/>
              </a:spcAft>
              <a:buNone/>
            </a:pPr>
            <a:r>
              <a:rPr lang="en-GB" sz="2800">
                <a:solidFill>
                  <a:schemeClr val="dk1"/>
                </a:solidFill>
                <a:latin typeface="Calibri"/>
                <a:ea typeface="Calibri"/>
                <a:cs typeface="Calibri"/>
                <a:sym typeface="Calibri"/>
              </a:rPr>
              <a:t>Or maybe the Universe is the first cause and had the qualities to create itself.</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50"/>
                                        </p:tgtEl>
                                        <p:attrNameLst>
                                          <p:attrName>style.visibility</p:attrName>
                                        </p:attrNameLst>
                                      </p:cBhvr>
                                      <p:to>
                                        <p:strVal val="visible"/>
                                      </p:to>
                                    </p:set>
                                    <p:anim calcmode="lin" valueType="num">
                                      <p:cBhvr additive="base">
                                        <p:cTn dur="500"/>
                                        <p:tgtEl>
                                          <p:spTgt spid="65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654" name="Shape 654"/>
        <p:cNvGrpSpPr/>
        <p:nvPr/>
      </p:nvGrpSpPr>
      <p:grpSpPr>
        <a:xfrm>
          <a:off x="0" y="0"/>
          <a:ext cx="0" cy="0"/>
          <a:chOff x="0" y="0"/>
          <a:chExt cx="0" cy="0"/>
        </a:xfrm>
      </p:grpSpPr>
      <p:pic>
        <p:nvPicPr>
          <p:cNvPr descr="http://upload.wikimedia.org/wikipedia/commons/thumb/7/7c/Cima_da_Conegliano%2C_God_the_Father.jpg/220px-Cima_da_Conegliano%2C_God_the_Father.jpg" id="655" name="Google Shape;655;p101">
            <a:hlinkClick r:id="rId3"/>
          </p:cNvPr>
          <p:cNvPicPr preferRelativeResize="0"/>
          <p:nvPr/>
        </p:nvPicPr>
        <p:blipFill rotWithShape="1">
          <a:blip r:embed="rId4">
            <a:alphaModFix/>
          </a:blip>
          <a:srcRect b="0" l="0" r="0" t="0"/>
          <a:stretch/>
        </p:blipFill>
        <p:spPr>
          <a:xfrm>
            <a:off x="4343400" y="408038"/>
            <a:ext cx="3962400" cy="3079867"/>
          </a:xfrm>
          <a:prstGeom prst="rect">
            <a:avLst/>
          </a:prstGeom>
          <a:noFill/>
          <a:ln>
            <a:noFill/>
          </a:ln>
        </p:spPr>
      </p:pic>
      <p:sp>
        <p:nvSpPr>
          <p:cNvPr id="656" name="Google Shape;656;p101"/>
          <p:cNvSpPr txBox="1"/>
          <p:nvPr/>
        </p:nvSpPr>
        <p:spPr>
          <a:xfrm>
            <a:off x="5219700" y="-406521"/>
            <a:ext cx="2209800" cy="47089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0000">
                <a:solidFill>
                  <a:srgbClr val="FF0000"/>
                </a:solidFill>
                <a:latin typeface="Calibri"/>
                <a:ea typeface="Calibri"/>
                <a:cs typeface="Calibri"/>
                <a:sym typeface="Calibri"/>
              </a:rPr>
              <a:t>X</a:t>
            </a:r>
            <a:endParaRPr/>
          </a:p>
        </p:txBody>
      </p:sp>
      <p:sp>
        <p:nvSpPr>
          <p:cNvPr id="657" name="Google Shape;657;p101"/>
          <p:cNvSpPr txBox="1"/>
          <p:nvPr/>
        </p:nvSpPr>
        <p:spPr>
          <a:xfrm>
            <a:off x="3009900" y="3923072"/>
            <a:ext cx="6324600"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a:solidFill>
                  <a:srgbClr val="000000"/>
                </a:solidFill>
                <a:latin typeface="Calibri"/>
                <a:ea typeface="Calibri"/>
                <a:cs typeface="Calibri"/>
                <a:sym typeface="Calibri"/>
              </a:rPr>
              <a:t>Just because we know that a non-contingent thing is needed to explain the universe doesn’t mean that non-contingent thing has to be God. </a:t>
            </a:r>
            <a:endParaRPr/>
          </a:p>
        </p:txBody>
      </p:sp>
      <p:sp>
        <p:nvSpPr>
          <p:cNvPr id="658" name="Google Shape;658;p101"/>
          <p:cNvSpPr/>
          <p:nvPr/>
        </p:nvSpPr>
        <p:spPr>
          <a:xfrm>
            <a:off x="435692" y="520494"/>
            <a:ext cx="3472631" cy="2890684"/>
          </a:xfrm>
          <a:prstGeom prst="irregularSeal1">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chemeClr val="dk1"/>
                </a:solidFill>
                <a:latin typeface="Calibri"/>
                <a:ea typeface="Calibri"/>
                <a:cs typeface="Calibri"/>
                <a:sym typeface="Calibri"/>
              </a:rPr>
              <a:t>Or put another way…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1000"/>
                                        <p:tgtEl>
                                          <p:spTgt spid="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2"/>
          <p:cNvSpPr/>
          <p:nvPr/>
        </p:nvSpPr>
        <p:spPr>
          <a:xfrm>
            <a:off x="331076" y="346842"/>
            <a:ext cx="11571890" cy="337143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2800">
                <a:solidFill>
                  <a:srgbClr val="FF0000"/>
                </a:solidFill>
                <a:latin typeface="Calibri"/>
                <a:ea typeface="Calibri"/>
                <a:cs typeface="Calibri"/>
                <a:sym typeface="Calibri"/>
              </a:rPr>
              <a:t>Bertrand Russell </a:t>
            </a:r>
            <a:r>
              <a:rPr lang="en-GB" sz="2800">
                <a:solidFill>
                  <a:schemeClr val="dk1"/>
                </a:solidFill>
                <a:latin typeface="Calibri"/>
                <a:ea typeface="Calibri"/>
                <a:cs typeface="Calibri"/>
                <a:sym typeface="Calibri"/>
              </a:rPr>
              <a:t>(1872-1970) took this argument further by saying that </a:t>
            </a:r>
            <a:r>
              <a:rPr lang="en-GB" sz="2800">
                <a:solidFill>
                  <a:srgbClr val="FF0000"/>
                </a:solidFill>
                <a:latin typeface="Calibri"/>
                <a:ea typeface="Calibri"/>
                <a:cs typeface="Calibri"/>
                <a:sym typeface="Calibri"/>
              </a:rPr>
              <a:t>the universe does not need an explanation at all for its existence. </a:t>
            </a:r>
            <a:endParaRPr/>
          </a:p>
          <a:p>
            <a:pPr indent="0" lvl="0" marL="0" marR="0" rtl="0" algn="l">
              <a:lnSpc>
                <a:spcPct val="107000"/>
              </a:lnSpc>
              <a:spcBef>
                <a:spcPts val="8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2800">
              <a:solidFill>
                <a:schemeClr val="dk1"/>
              </a:solidFill>
              <a:latin typeface="Calibri"/>
              <a:ea typeface="Calibri"/>
              <a:cs typeface="Calibri"/>
              <a:sym typeface="Calibri"/>
            </a:endParaRPr>
          </a:p>
        </p:txBody>
      </p:sp>
      <p:pic>
        <p:nvPicPr>
          <p:cNvPr id="664" name="Google Shape;664;p102"/>
          <p:cNvPicPr preferRelativeResize="0"/>
          <p:nvPr/>
        </p:nvPicPr>
        <p:blipFill rotWithShape="1">
          <a:blip r:embed="rId3">
            <a:alphaModFix/>
          </a:blip>
          <a:srcRect b="0" l="0" r="0" t="0"/>
          <a:stretch/>
        </p:blipFill>
        <p:spPr>
          <a:xfrm>
            <a:off x="1306568" y="1569832"/>
            <a:ext cx="3580743" cy="2148446"/>
          </a:xfrm>
          <a:prstGeom prst="rect">
            <a:avLst/>
          </a:prstGeom>
          <a:noFill/>
          <a:ln>
            <a:noFill/>
          </a:ln>
        </p:spPr>
      </p:pic>
      <p:sp>
        <p:nvSpPr>
          <p:cNvPr id="665" name="Google Shape;665;p102"/>
          <p:cNvSpPr/>
          <p:nvPr/>
        </p:nvSpPr>
        <p:spPr>
          <a:xfrm>
            <a:off x="6306207" y="1702676"/>
            <a:ext cx="4099035" cy="1952953"/>
          </a:xfrm>
          <a:prstGeom prst="wedgeEllipseCallout">
            <a:avLst>
              <a:gd fmla="val -119680" name="adj1"/>
              <a:gd fmla="val 12859" name="adj2"/>
            </a:avLst>
          </a:prstGeom>
          <a:solidFill>
            <a:schemeClr val="lt1"/>
          </a:solidFill>
          <a:ln cap="flat" cmpd="sng" w="2540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GB" sz="2400">
                <a:solidFill>
                  <a:srgbClr val="FF0000"/>
                </a:solidFill>
                <a:latin typeface="Palatino Linotype"/>
                <a:ea typeface="Palatino Linotype"/>
                <a:cs typeface="Palatino Linotype"/>
                <a:sym typeface="Palatino Linotype"/>
              </a:rPr>
              <a:t>‘I should say that the universe is just there, and that’s all’</a:t>
            </a:r>
            <a:r>
              <a:rPr b="1" lang="en-GB" sz="2400">
                <a:solidFill>
                  <a:srgbClr val="FF0000"/>
                </a:solidFill>
                <a:latin typeface="Palatino Linotype"/>
                <a:ea typeface="Palatino Linotype"/>
                <a:cs typeface="Palatino Linotype"/>
                <a:sym typeface="Palatino Linotype"/>
              </a:rPr>
              <a:t>. </a:t>
            </a:r>
            <a:r>
              <a:rPr b="1" lang="en-GB" sz="2400">
                <a:solidFill>
                  <a:schemeClr val="dk2"/>
                </a:solidFill>
                <a:latin typeface="Palatino Linotype"/>
                <a:ea typeface="Palatino Linotype"/>
                <a:cs typeface="Palatino Linotype"/>
                <a:sym typeface="Palatino Linotype"/>
              </a:rPr>
              <a:t>(KU) </a:t>
            </a:r>
            <a:endParaRPr b="1" sz="2400">
              <a:solidFill>
                <a:schemeClr val="dk2"/>
              </a:solidFill>
              <a:latin typeface="Palatino Linotype"/>
              <a:ea typeface="Palatino Linotype"/>
              <a:cs typeface="Palatino Linotype"/>
              <a:sym typeface="Palatino Linotype"/>
            </a:endParaRPr>
          </a:p>
        </p:txBody>
      </p:sp>
      <p:pic>
        <p:nvPicPr>
          <p:cNvPr id="666" name="Google Shape;666;p102"/>
          <p:cNvPicPr preferRelativeResize="0"/>
          <p:nvPr/>
        </p:nvPicPr>
        <p:blipFill rotWithShape="1">
          <a:blip r:embed="rId4">
            <a:alphaModFix/>
          </a:blip>
          <a:srcRect b="0" l="0" r="0" t="0"/>
          <a:stretch/>
        </p:blipFill>
        <p:spPr>
          <a:xfrm>
            <a:off x="8981090" y="3718278"/>
            <a:ext cx="2543503" cy="2909131"/>
          </a:xfrm>
          <a:prstGeom prst="rect">
            <a:avLst/>
          </a:prstGeom>
          <a:noFill/>
          <a:ln>
            <a:noFill/>
          </a:ln>
        </p:spPr>
      </p:pic>
      <p:sp>
        <p:nvSpPr>
          <p:cNvPr id="667" name="Google Shape;667;p102"/>
          <p:cNvSpPr/>
          <p:nvPr/>
        </p:nvSpPr>
        <p:spPr>
          <a:xfrm>
            <a:off x="520262" y="4183020"/>
            <a:ext cx="7835462" cy="2397451"/>
          </a:xfrm>
          <a:prstGeom prst="rect">
            <a:avLst/>
          </a:prstGeom>
          <a:no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lang="en-GB" sz="2800">
                <a:solidFill>
                  <a:srgbClr val="000000"/>
                </a:solidFill>
                <a:latin typeface="Calibri"/>
                <a:ea typeface="Calibri"/>
                <a:cs typeface="Calibri"/>
                <a:sym typeface="Calibri"/>
              </a:rPr>
              <a:t>He said that claiming the universe has a cause just because everything in it has a cause is like claiming that because every human being has one biological mother, the entire human race has one biological mother.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65"/>
                                        </p:tgtEl>
                                        <p:attrNameLst>
                                          <p:attrName>style.visibility</p:attrName>
                                        </p:attrNameLst>
                                      </p:cBhvr>
                                      <p:to>
                                        <p:strVal val="visible"/>
                                      </p:to>
                                    </p:set>
                                    <p:anim calcmode="lin" valueType="num">
                                      <p:cBhvr additive="base">
                                        <p:cTn dur="500"/>
                                        <p:tgtEl>
                                          <p:spTgt spid="66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20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103"/>
          <p:cNvSpPr txBox="1"/>
          <p:nvPr/>
        </p:nvSpPr>
        <p:spPr>
          <a:xfrm>
            <a:off x="299543" y="756745"/>
            <a:ext cx="11713779"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800"/>
              <a:buFont typeface="Calibri"/>
              <a:buNone/>
            </a:pPr>
            <a:r>
              <a:rPr b="0" i="0" lang="en-GB" sz="2800" u="none" cap="none" strike="noStrike">
                <a:solidFill>
                  <a:srgbClr val="FF0000"/>
                </a:solidFill>
                <a:latin typeface="Calibri"/>
                <a:ea typeface="Calibri"/>
                <a:cs typeface="Calibri"/>
                <a:sym typeface="Calibri"/>
              </a:rPr>
              <a:t>Task:</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Create A5 revision notes on these  4 philosophers.</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Make sure you include:</a:t>
            </a:r>
            <a:endParaRPr/>
          </a:p>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GB" sz="2800" u="none" cap="none" strike="noStrike">
                <a:solidFill>
                  <a:srgbClr val="000000"/>
                </a:solidFill>
                <a:latin typeface="Calibri"/>
                <a:ea typeface="Calibri"/>
                <a:cs typeface="Calibri"/>
                <a:sym typeface="Calibri"/>
              </a:rPr>
              <a:t>The correct spelling of their name!</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GB" sz="2800" u="none" cap="none" strike="noStrike">
                <a:solidFill>
                  <a:srgbClr val="000000"/>
                </a:solidFill>
                <a:latin typeface="Calibri"/>
                <a:ea typeface="Calibri"/>
                <a:cs typeface="Calibri"/>
                <a:sym typeface="Calibri"/>
              </a:rPr>
              <a:t>Whether they were for or against the cosmological argument.</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GB" sz="2800" u="none" cap="none" strike="noStrike">
                <a:solidFill>
                  <a:srgbClr val="000000"/>
                </a:solidFill>
                <a:latin typeface="Calibri"/>
                <a:ea typeface="Calibri"/>
                <a:cs typeface="Calibri"/>
                <a:sym typeface="Calibri"/>
              </a:rPr>
              <a:t>Two key points they would say in response to it.</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GB" sz="2800" u="none" cap="none" strike="noStrike">
                <a:solidFill>
                  <a:srgbClr val="000000"/>
                </a:solidFill>
                <a:latin typeface="Calibri"/>
                <a:ea typeface="Calibri"/>
                <a:cs typeface="Calibri"/>
                <a:sym typeface="Calibri"/>
              </a:rPr>
              <a:t>Your evaluation of their opinion. Do you agree with it or not? What are the weaknesses or flaws in their argument? What are the strengths? </a:t>
            </a:r>
            <a:endParaRPr/>
          </a:p>
        </p:txBody>
      </p:sp>
      <p:pic>
        <p:nvPicPr>
          <p:cNvPr id="673" name="Google Shape;673;p103"/>
          <p:cNvPicPr preferRelativeResize="0"/>
          <p:nvPr/>
        </p:nvPicPr>
        <p:blipFill rotWithShape="1">
          <a:blip r:embed="rId3">
            <a:alphaModFix/>
          </a:blip>
          <a:srcRect b="0" l="0" r="0" t="0"/>
          <a:stretch/>
        </p:blipFill>
        <p:spPr>
          <a:xfrm>
            <a:off x="8776630" y="409903"/>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87"/>
          <p:cNvSpPr txBox="1"/>
          <p:nvPr>
            <p:ph idx="1" type="body"/>
          </p:nvPr>
        </p:nvSpPr>
        <p:spPr>
          <a:xfrm>
            <a:off x="405202" y="471954"/>
            <a:ext cx="11381596" cy="2032708"/>
          </a:xfrm>
          <a:prstGeom prst="rect">
            <a:avLst/>
          </a:prstGeom>
          <a:noFill/>
          <a:ln>
            <a:noFill/>
          </a:ln>
        </p:spPr>
        <p:txBody>
          <a:bodyPr anchorCtr="0" anchor="t" bIns="0" lIns="0" spcFirstLastPara="1" rIns="0" wrap="square" tIns="0">
            <a:noAutofit/>
          </a:bodyPr>
          <a:lstStyle/>
          <a:p>
            <a:pPr indent="-293797" lvl="0" marL="391729" rtl="0" algn="l">
              <a:lnSpc>
                <a:spcPct val="93000"/>
              </a:lnSpc>
              <a:spcBef>
                <a:spcPts val="0"/>
              </a:spcBef>
              <a:spcAft>
                <a:spcPts val="0"/>
              </a:spcAft>
              <a:buSzPts val="1260"/>
              <a:buFont typeface="Noto Sans Symbols"/>
              <a:buNone/>
            </a:pPr>
            <a:r>
              <a:rPr lang="en-GB" sz="2800">
                <a:solidFill>
                  <a:srgbClr val="FF0000"/>
                </a:solidFill>
                <a:latin typeface="Calibri"/>
                <a:ea typeface="Calibri"/>
                <a:cs typeface="Calibri"/>
                <a:sym typeface="Calibri"/>
              </a:rPr>
              <a:t>Learning Intention:</a:t>
            </a:r>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Today we are continuing our learning by studying four philosophical responses to the cosmological argument.</a:t>
            </a:r>
            <a:endParaRPr/>
          </a:p>
          <a:p>
            <a:pPr indent="-213787" lvl="0" marL="391729" rtl="0" algn="l">
              <a:lnSpc>
                <a:spcPct val="93000"/>
              </a:lnSpc>
              <a:spcBef>
                <a:spcPts val="1293"/>
              </a:spcBef>
              <a:spcAft>
                <a:spcPts val="0"/>
              </a:spcAft>
              <a:buSzPts val="1260"/>
              <a:buNone/>
            </a:pPr>
            <a:r>
              <a:t/>
            </a:r>
            <a:endParaRPr sz="2800">
              <a:solidFill>
                <a:srgbClr val="FF0000"/>
              </a:solidFill>
              <a:latin typeface="Calibri"/>
              <a:ea typeface="Calibri"/>
              <a:cs typeface="Calibri"/>
              <a:sym typeface="Calibri"/>
            </a:endParaRPr>
          </a:p>
          <a:p>
            <a:pPr indent="-293797" lvl="0" marL="391729" rtl="0" algn="l">
              <a:lnSpc>
                <a:spcPct val="93000"/>
              </a:lnSpc>
              <a:spcBef>
                <a:spcPts val="1293"/>
              </a:spcBef>
              <a:spcAft>
                <a:spcPts val="0"/>
              </a:spcAft>
              <a:buSzPts val="1260"/>
              <a:buChar char="●"/>
            </a:pPr>
            <a:r>
              <a:rPr lang="en-GB" sz="2800">
                <a:solidFill>
                  <a:srgbClr val="FF0000"/>
                </a:solidFill>
                <a:latin typeface="Calibri"/>
                <a:ea typeface="Calibri"/>
                <a:cs typeface="Calibri"/>
                <a:sym typeface="Calibri"/>
              </a:rPr>
              <a:t>Success criteria: </a:t>
            </a:r>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By the end of the lesson I will be able to:</a:t>
            </a:r>
            <a:endParaRPr/>
          </a:p>
          <a:p>
            <a:pPr indent="-293797" lvl="0" marL="391729" rtl="0" algn="l">
              <a:lnSpc>
                <a:spcPct val="93000"/>
              </a:lnSpc>
              <a:spcBef>
                <a:spcPts val="1293"/>
              </a:spcBef>
              <a:spcAft>
                <a:spcPts val="0"/>
              </a:spcAft>
              <a:buSzPts val="1260"/>
              <a:buChar char="●"/>
            </a:pPr>
            <a:r>
              <a:rPr lang="en-GB" sz="2800">
                <a:latin typeface="Calibri"/>
                <a:ea typeface="Calibri"/>
                <a:cs typeface="Calibri"/>
                <a:sym typeface="Calibri"/>
              </a:rPr>
              <a:t>Clearly explain all four theories </a:t>
            </a:r>
            <a:endParaRPr sz="2800">
              <a:latin typeface="Calibri"/>
              <a:ea typeface="Calibri"/>
              <a:cs typeface="Calibri"/>
              <a:sym typeface="Calibri"/>
            </a:endParaRPr>
          </a:p>
        </p:txBody>
      </p:sp>
      <p:pic>
        <p:nvPicPr>
          <p:cNvPr id="554" name="Google Shape;554;p87"/>
          <p:cNvPicPr preferRelativeResize="0"/>
          <p:nvPr/>
        </p:nvPicPr>
        <p:blipFill rotWithShape="1">
          <a:blip r:embed="rId3">
            <a:alphaModFix/>
          </a:blip>
          <a:srcRect b="0" l="0" r="0" t="0"/>
          <a:stretch/>
        </p:blipFill>
        <p:spPr>
          <a:xfrm>
            <a:off x="8254726" y="4256691"/>
            <a:ext cx="2979927" cy="19830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3">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88"/>
          <p:cNvSpPr/>
          <p:nvPr/>
        </p:nvSpPr>
        <p:spPr>
          <a:xfrm>
            <a:off x="412953" y="1121661"/>
            <a:ext cx="11520741"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Existence of God mandatory content.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Calibri"/>
              <a:buNone/>
            </a:pPr>
            <a:r>
              <a:rPr b="1" i="0" lang="en-GB" sz="2400" u="none" cap="none" strike="noStrike">
                <a:solidFill>
                  <a:srgbClr val="000000"/>
                </a:solidFill>
                <a:latin typeface="Calibri"/>
                <a:ea typeface="Calibri"/>
                <a:cs typeface="Calibri"/>
                <a:sym typeface="Calibri"/>
              </a:rPr>
              <a:t>Does God exist?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arguments/theories do religious people use to prove the existence of God? </a:t>
            </a:r>
            <a:endParaRPr/>
          </a:p>
          <a:p>
            <a:pPr indent="0" lvl="0" marL="0" marR="0" rtl="0" algn="l">
              <a:lnSpc>
                <a:spcPct val="100000"/>
              </a:lnSpc>
              <a:spcBef>
                <a:spcPts val="0"/>
              </a:spcBef>
              <a:spcAft>
                <a:spcPts val="0"/>
              </a:spcAft>
              <a:buClr>
                <a:srgbClr val="4472C4"/>
              </a:buClr>
              <a:buSzPts val="2400"/>
              <a:buFont typeface="Calibri"/>
              <a:buNone/>
            </a:pPr>
            <a:r>
              <a:rPr b="0" i="0" lang="en-GB" sz="2400" u="none" cap="none" strike="noStrike">
                <a:solidFill>
                  <a:srgbClr val="4472C4"/>
                </a:solidFill>
                <a:latin typeface="Calibri"/>
                <a:ea typeface="Calibri"/>
                <a:cs typeface="Calibri"/>
                <a:sym typeface="Calibri"/>
              </a:rPr>
              <a:t>. What evidence do religious people use to support these arguments/theories? </a:t>
            </a:r>
            <a:endParaRPr/>
          </a:p>
          <a:p>
            <a:pPr indent="0" lvl="0" marL="0" marR="0" rtl="0" algn="l">
              <a:lnSpc>
                <a:spcPct val="100000"/>
              </a:lnSpc>
              <a:spcBef>
                <a:spcPts val="0"/>
              </a:spcBef>
              <a:spcAft>
                <a:spcPts val="0"/>
              </a:spcAft>
              <a:buClr>
                <a:srgbClr val="4472C4"/>
              </a:buClr>
              <a:buSzPts val="2400"/>
              <a:buFont typeface="Calibri"/>
              <a:buNone/>
            </a:pPr>
            <a:r>
              <a:rPr b="1" i="0" lang="en-GB" sz="2400" u="none" cap="none" strike="noStrike">
                <a:solidFill>
                  <a:srgbClr val="4472C4"/>
                </a:solidFill>
                <a:latin typeface="Calibri"/>
                <a:ea typeface="Calibri"/>
                <a:cs typeface="Calibri"/>
                <a:sym typeface="Calibri"/>
              </a:rPr>
              <a:t>. </a:t>
            </a:r>
            <a:r>
              <a:rPr b="0" i="0" lang="en-GB" sz="2400" u="none" cap="none" strike="noStrike">
                <a:solidFill>
                  <a:srgbClr val="4472C4"/>
                </a:solidFill>
                <a:latin typeface="Calibri"/>
                <a:ea typeface="Calibri"/>
                <a:cs typeface="Calibri"/>
                <a:sym typeface="Calibri"/>
              </a:rPr>
              <a:t>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arguments/theories do non-religious people use to challenge the existence of God?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evidence do non-religious people use to support these arguments/theories? </a:t>
            </a:r>
            <a:endParaRPr/>
          </a:p>
          <a:p>
            <a:pPr indent="0" lvl="0" marL="0" marR="0" rtl="0" algn="l">
              <a:lnSpc>
                <a:spcPct val="100000"/>
              </a:lnSpc>
              <a:spcBef>
                <a:spcPts val="0"/>
              </a:spcBef>
              <a:spcAft>
                <a:spcPts val="0"/>
              </a:spcAft>
              <a:buClr>
                <a:srgbClr val="00B050"/>
              </a:buClr>
              <a:buSzPts val="2400"/>
              <a:buFont typeface="Calibri"/>
              <a:buNone/>
            </a:pPr>
            <a:r>
              <a:rPr b="0" i="0" lang="en-GB" sz="2400" u="none" cap="none" strike="noStrike">
                <a:solidFill>
                  <a:srgbClr val="00B050"/>
                </a:solidFill>
                <a:latin typeface="Calibri"/>
                <a:ea typeface="Calibri"/>
                <a:cs typeface="Calibri"/>
                <a:sym typeface="Calibri"/>
              </a:rPr>
              <a:t>. What are the strengths and weaknesses of evidence/arguments/theories? </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FFFF00"/>
              </a:buClr>
              <a:buSzPts val="2400"/>
              <a:buFont typeface="Calibri"/>
              <a:buNone/>
            </a:pPr>
            <a:r>
              <a:rPr b="0" i="0" lang="en-GB" sz="2400" u="none" cap="none" strike="noStrike">
                <a:solidFill>
                  <a:srgbClr val="FFFF00"/>
                </a:solidFill>
                <a:latin typeface="Calibri"/>
                <a:ea typeface="Calibri"/>
                <a:cs typeface="Calibri"/>
                <a:sym typeface="Calibri"/>
              </a:rPr>
              <a:t>.</a:t>
            </a:r>
            <a:r>
              <a:rPr b="0" i="0" lang="en-GB" sz="2400" u="none" cap="none" strike="noStrike">
                <a:solidFill>
                  <a:srgbClr val="FF5050"/>
                </a:solidFill>
                <a:latin typeface="Calibri"/>
                <a:ea typeface="Calibri"/>
                <a:cs typeface="Calibri"/>
                <a:sym typeface="Calibri"/>
              </a:rPr>
              <a:t> </a:t>
            </a:r>
            <a:r>
              <a:rPr b="0" i="0" lang="en-GB" sz="2400" u="none" cap="none" strike="noStrike">
                <a:solidFill>
                  <a:srgbClr val="FF66CC"/>
                </a:solidFill>
                <a:latin typeface="Calibri"/>
                <a:ea typeface="Calibri"/>
                <a:cs typeface="Calibri"/>
                <a:sym typeface="Calibri"/>
              </a:rPr>
              <a:t>Can either religious or non-religious arguments/theories provide conclusive proof about the existence of God? </a:t>
            </a:r>
            <a:endParaRPr/>
          </a:p>
        </p:txBody>
      </p:sp>
      <p:sp>
        <p:nvSpPr>
          <p:cNvPr id="560" name="Google Shape;560;p88"/>
          <p:cNvSpPr txBox="1"/>
          <p:nvPr/>
        </p:nvSpPr>
        <p:spPr>
          <a:xfrm>
            <a:off x="4101550" y="294467"/>
            <a:ext cx="3756091" cy="523220"/>
          </a:xfrm>
          <a:prstGeom prst="rect">
            <a:avLst/>
          </a:prstGeom>
          <a:solidFill>
            <a:srgbClr val="8CB3E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0" i="0" lang="en-GB" sz="2800" u="none" cap="none" strike="noStrike">
                <a:solidFill>
                  <a:srgbClr val="000000"/>
                </a:solidFill>
                <a:latin typeface="Calibri"/>
                <a:ea typeface="Calibri"/>
                <a:cs typeface="Calibri"/>
                <a:sym typeface="Calibri"/>
              </a:rPr>
              <a:t>The mandatory content</a:t>
            </a:r>
            <a:endParaRPr/>
          </a:p>
        </p:txBody>
      </p:sp>
      <p:sp>
        <p:nvSpPr>
          <p:cNvPr id="561" name="Google Shape;561;p88"/>
          <p:cNvSpPr/>
          <p:nvPr/>
        </p:nvSpPr>
        <p:spPr>
          <a:xfrm>
            <a:off x="46494" y="3421118"/>
            <a:ext cx="11887200" cy="1593312"/>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id="566" name="Google Shape;566;p89"/>
          <p:cNvPicPr preferRelativeResize="0"/>
          <p:nvPr/>
        </p:nvPicPr>
        <p:blipFill rotWithShape="1">
          <a:blip r:embed="rId3">
            <a:alphaModFix/>
          </a:blip>
          <a:srcRect b="12555" l="-1008" r="1008" t="2825"/>
          <a:stretch/>
        </p:blipFill>
        <p:spPr>
          <a:xfrm>
            <a:off x="2301765" y="240680"/>
            <a:ext cx="7526065" cy="63683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90"/>
          <p:cNvSpPr/>
          <p:nvPr/>
        </p:nvSpPr>
        <p:spPr>
          <a:xfrm>
            <a:off x="2774729" y="1563729"/>
            <a:ext cx="9238594" cy="1577996"/>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b="1" lang="en-GB" sz="2800">
                <a:solidFill>
                  <a:schemeClr val="dk1"/>
                </a:solidFill>
                <a:latin typeface="Calibri"/>
                <a:ea typeface="Calibri"/>
                <a:cs typeface="Calibri"/>
                <a:sym typeface="Calibri"/>
              </a:rPr>
              <a:t>Gottfried</a:t>
            </a:r>
            <a:r>
              <a:rPr b="1" lang="en-GB" sz="2800">
                <a:solidFill>
                  <a:srgbClr val="FF0000"/>
                </a:solidFill>
                <a:latin typeface="Calibri"/>
                <a:ea typeface="Calibri"/>
                <a:cs typeface="Calibri"/>
                <a:sym typeface="Calibri"/>
              </a:rPr>
              <a:t> Leibniz </a:t>
            </a:r>
            <a:r>
              <a:rPr b="1" lang="en-GB" sz="2800">
                <a:solidFill>
                  <a:schemeClr val="dk1"/>
                </a:solidFill>
                <a:latin typeface="Calibri"/>
                <a:ea typeface="Calibri"/>
                <a:cs typeface="Calibri"/>
                <a:sym typeface="Calibri"/>
              </a:rPr>
              <a:t>(1646-1716)</a:t>
            </a:r>
            <a:r>
              <a:rPr lang="en-GB" sz="2800">
                <a:solidFill>
                  <a:schemeClr val="dk1"/>
                </a:solidFill>
                <a:latin typeface="Calibri"/>
                <a:ea typeface="Calibri"/>
                <a:cs typeface="Calibri"/>
                <a:sym typeface="Calibri"/>
              </a:rPr>
              <a:t> was a German philosopher and mathematician. </a:t>
            </a:r>
            <a:endParaRPr/>
          </a:p>
          <a:p>
            <a:pPr indent="0" lvl="0" marL="0" marR="0" rtl="0" algn="l">
              <a:lnSpc>
                <a:spcPct val="107000"/>
              </a:lnSpc>
              <a:spcBef>
                <a:spcPts val="800"/>
              </a:spcBef>
              <a:spcAft>
                <a:spcPts val="0"/>
              </a:spcAft>
              <a:buNone/>
            </a:pPr>
            <a:r>
              <a:rPr lang="en-GB" sz="2800">
                <a:solidFill>
                  <a:schemeClr val="dk1"/>
                </a:solidFill>
                <a:latin typeface="Calibri"/>
                <a:ea typeface="Calibri"/>
                <a:cs typeface="Calibri"/>
                <a:sym typeface="Calibri"/>
              </a:rPr>
              <a:t>Very well respected thinker.</a:t>
            </a:r>
            <a:endParaRPr/>
          </a:p>
        </p:txBody>
      </p:sp>
      <p:pic>
        <p:nvPicPr>
          <p:cNvPr id="572" name="Google Shape;572;p90"/>
          <p:cNvPicPr preferRelativeResize="0"/>
          <p:nvPr/>
        </p:nvPicPr>
        <p:blipFill rotWithShape="1">
          <a:blip r:embed="rId3">
            <a:alphaModFix/>
          </a:blip>
          <a:srcRect b="0" l="0" r="0" t="0"/>
          <a:stretch/>
        </p:blipFill>
        <p:spPr>
          <a:xfrm>
            <a:off x="204952" y="235946"/>
            <a:ext cx="2357488" cy="2977880"/>
          </a:xfrm>
          <a:prstGeom prst="rect">
            <a:avLst/>
          </a:prstGeom>
          <a:noFill/>
          <a:ln>
            <a:noFill/>
          </a:ln>
        </p:spPr>
      </p:pic>
      <p:sp>
        <p:nvSpPr>
          <p:cNvPr id="573" name="Google Shape;573;p90"/>
          <p:cNvSpPr/>
          <p:nvPr/>
        </p:nvSpPr>
        <p:spPr>
          <a:xfrm>
            <a:off x="2562439" y="235946"/>
            <a:ext cx="9450883"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rgbClr val="FF0000"/>
                </a:solidFill>
                <a:latin typeface="Calibri"/>
                <a:ea typeface="Calibri"/>
                <a:cs typeface="Calibri"/>
                <a:sym typeface="Calibri"/>
              </a:rPr>
              <a:t>29.11.22  </a:t>
            </a:r>
            <a:r>
              <a:rPr lang="en-GB" sz="2800">
                <a:solidFill>
                  <a:srgbClr val="FF0000"/>
                </a:solidFill>
                <a:latin typeface="Calibri"/>
                <a:ea typeface="Calibri"/>
                <a:cs typeface="Calibri"/>
                <a:sym typeface="Calibri"/>
              </a:rPr>
              <a:t>Philosophical responses to the cosmological argument </a:t>
            </a:r>
            <a:endParaRPr/>
          </a:p>
          <a:p>
            <a:pPr indent="0" lvl="0" marL="0" marR="0" rtl="0" algn="l">
              <a:spcBef>
                <a:spcPts val="0"/>
              </a:spcBef>
              <a:spcAft>
                <a:spcPts val="0"/>
              </a:spcAft>
              <a:buNone/>
            </a:pPr>
            <a:r>
              <a:t/>
            </a:r>
            <a:endParaRPr sz="2800">
              <a:solidFill>
                <a:srgbClr val="FF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For it:</a:t>
            </a:r>
            <a:endParaRPr/>
          </a:p>
        </p:txBody>
      </p:sp>
      <p:sp>
        <p:nvSpPr>
          <p:cNvPr id="574" name="Google Shape;574;p90"/>
          <p:cNvSpPr/>
          <p:nvPr/>
        </p:nvSpPr>
        <p:spPr>
          <a:xfrm>
            <a:off x="66805" y="3393944"/>
            <a:ext cx="11987048" cy="295465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Leibniz agreed with Aquinas but tried to explain the need for God in the first place. The why question.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He agreed there cannot be infinite regress, because that isn’t a full explanation</a:t>
            </a:r>
            <a:r>
              <a:rPr lang="en-GB" sz="2800">
                <a:solidFill>
                  <a:srgbClr val="FF0000"/>
                </a:solidFill>
                <a:latin typeface="Calibri"/>
                <a:ea typeface="Calibri"/>
                <a:cs typeface="Calibri"/>
                <a:sym typeface="Calibri"/>
              </a:rPr>
              <a:t>.</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He argued something or someone must have started the world and that there must be </a:t>
            </a:r>
            <a:r>
              <a:rPr b="1" lang="en-GB" sz="2800">
                <a:solidFill>
                  <a:srgbClr val="FF0000"/>
                </a:solidFill>
                <a:latin typeface="Calibri"/>
                <a:ea typeface="Calibri"/>
                <a:cs typeface="Calibri"/>
                <a:sym typeface="Calibri"/>
              </a:rPr>
              <a:t>some </a:t>
            </a:r>
            <a:r>
              <a:rPr lang="en-GB" sz="2800">
                <a:solidFill>
                  <a:srgbClr val="FF0000"/>
                </a:solidFill>
                <a:latin typeface="Calibri"/>
                <a:ea typeface="Calibri"/>
                <a:cs typeface="Calibri"/>
                <a:sym typeface="Calibri"/>
              </a:rPr>
              <a:t>explanation of why there is a world at all. This is known as the:</a:t>
            </a:r>
            <a:endParaRPr/>
          </a:p>
          <a:p>
            <a:pPr indent="0" lvl="0" marL="0" marR="0" rtl="0" algn="l">
              <a:spcBef>
                <a:spcPts val="0"/>
              </a:spcBef>
              <a:spcAft>
                <a:spcPts val="0"/>
              </a:spcAft>
              <a:buNone/>
            </a:pPr>
            <a:r>
              <a:t/>
            </a:r>
            <a:endParaRPr sz="1800">
              <a:solidFill>
                <a:schemeClr val="dk1"/>
              </a:solidFill>
              <a:latin typeface="Helvetica Neue"/>
              <a:ea typeface="Helvetica Neue"/>
              <a:cs typeface="Helvetica Neue"/>
              <a:sym typeface="Helvetica Neue"/>
            </a:endParaRPr>
          </a:p>
        </p:txBody>
      </p:sp>
      <p:sp>
        <p:nvSpPr>
          <p:cNvPr id="575" name="Google Shape;575;p90"/>
          <p:cNvSpPr/>
          <p:nvPr/>
        </p:nvSpPr>
        <p:spPr>
          <a:xfrm>
            <a:off x="66805" y="6005497"/>
            <a:ext cx="5148525"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Principle of sufficient reason</a:t>
            </a:r>
            <a:r>
              <a:rPr lang="en-GB" sz="1800">
                <a:solidFill>
                  <a:srgbClr val="FF0000"/>
                </a:solidFill>
                <a:latin typeface="Calibri"/>
                <a:ea typeface="Calibri"/>
                <a:cs typeface="Calibri"/>
                <a:sym typeface="Calibri"/>
              </a:rPr>
              <a:t>. </a:t>
            </a:r>
            <a:r>
              <a:rPr lang="en-GB" sz="2800">
                <a:solidFill>
                  <a:srgbClr val="002060"/>
                </a:solidFill>
                <a:latin typeface="Calibri"/>
                <a:ea typeface="Calibri"/>
                <a:cs typeface="Calibri"/>
                <a:sym typeface="Calibri"/>
              </a:rPr>
              <a:t>(KU) </a:t>
            </a:r>
            <a:endParaRPr sz="2800">
              <a:solidFill>
                <a:srgbClr val="00206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1"/>
          <p:cNvSpPr/>
          <p:nvPr/>
        </p:nvSpPr>
        <p:spPr>
          <a:xfrm>
            <a:off x="225108" y="2691879"/>
            <a:ext cx="9091449"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So, for example, we might notice that although the sky is blue, it might not have been - the sky on earth could have failed to be blue. </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Given only this, Leibniz concludes that there must be some reason, or explanation, why the sky is blue: some reason why it is blue rather than some other colour.</a:t>
            </a:r>
            <a:endParaRPr/>
          </a:p>
        </p:txBody>
      </p:sp>
      <p:pic>
        <p:nvPicPr>
          <p:cNvPr id="581" name="Google Shape;581;p91"/>
          <p:cNvPicPr preferRelativeResize="0"/>
          <p:nvPr/>
        </p:nvPicPr>
        <p:blipFill rotWithShape="1">
          <a:blip r:embed="rId3">
            <a:alphaModFix/>
          </a:blip>
          <a:srcRect b="0" l="0" r="0" t="0"/>
          <a:stretch/>
        </p:blipFill>
        <p:spPr>
          <a:xfrm>
            <a:off x="9768717" y="4461594"/>
            <a:ext cx="2057400" cy="1647825"/>
          </a:xfrm>
          <a:prstGeom prst="rect">
            <a:avLst/>
          </a:prstGeom>
          <a:noFill/>
          <a:ln>
            <a:noFill/>
          </a:ln>
        </p:spPr>
      </p:pic>
      <p:sp>
        <p:nvSpPr>
          <p:cNvPr id="582" name="Google Shape;582;p91"/>
          <p:cNvSpPr/>
          <p:nvPr/>
        </p:nvSpPr>
        <p:spPr>
          <a:xfrm>
            <a:off x="225108" y="557764"/>
            <a:ext cx="11023263"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000000"/>
                </a:solidFill>
                <a:latin typeface="Calibri"/>
                <a:ea typeface="Calibri"/>
                <a:cs typeface="Calibri"/>
                <a:sym typeface="Calibri"/>
              </a:rPr>
              <a:t>The basic idea behind the principle is this:</a:t>
            </a:r>
            <a:endParaRPr/>
          </a:p>
          <a:p>
            <a:pPr indent="0" lvl="0" marL="0" marR="0" rtl="0" algn="l">
              <a:spcBef>
                <a:spcPts val="0"/>
              </a:spcBef>
              <a:spcAft>
                <a:spcPts val="0"/>
              </a:spcAft>
              <a:buNone/>
            </a:pPr>
            <a:r>
              <a:rPr lang="en-GB" sz="2800">
                <a:solidFill>
                  <a:srgbClr val="000000"/>
                </a:solidFill>
                <a:latin typeface="Calibri"/>
                <a:ea typeface="Calibri"/>
                <a:cs typeface="Calibri"/>
                <a:sym typeface="Calibri"/>
              </a:rPr>
              <a:t>Take any feature of the world. </a:t>
            </a:r>
            <a:endParaRPr/>
          </a:p>
          <a:p>
            <a:pPr indent="0" lvl="0" marL="0" marR="0" rtl="0" algn="l">
              <a:spcBef>
                <a:spcPts val="0"/>
              </a:spcBef>
              <a:spcAft>
                <a:spcPts val="0"/>
              </a:spcAft>
              <a:buNone/>
            </a:pPr>
            <a:r>
              <a:t/>
            </a:r>
            <a:endParaRPr sz="2800">
              <a:solidFill>
                <a:srgbClr val="000000"/>
              </a:solidFill>
              <a:latin typeface="Calibri"/>
              <a:ea typeface="Calibri"/>
              <a:cs typeface="Calibri"/>
              <a:sym typeface="Calibri"/>
            </a:endParaRPr>
          </a:p>
          <a:p>
            <a:pPr indent="0" lvl="0" marL="0" marR="0" rtl="0" algn="l">
              <a:spcBef>
                <a:spcPts val="0"/>
              </a:spcBef>
              <a:spcAft>
                <a:spcPts val="0"/>
              </a:spcAft>
              <a:buNone/>
            </a:pPr>
            <a:r>
              <a:rPr lang="en-GB" sz="2800">
                <a:solidFill>
                  <a:srgbClr val="FF0000"/>
                </a:solidFill>
                <a:latin typeface="Calibri"/>
                <a:ea typeface="Calibri"/>
                <a:cs typeface="Calibri"/>
                <a:sym typeface="Calibri"/>
              </a:rPr>
              <a:t>If the world </a:t>
            </a:r>
            <a:r>
              <a:rPr i="1" lang="en-GB" sz="2800">
                <a:solidFill>
                  <a:srgbClr val="FF0000"/>
                </a:solidFill>
                <a:latin typeface="Calibri"/>
                <a:ea typeface="Calibri"/>
                <a:cs typeface="Calibri"/>
                <a:sym typeface="Calibri"/>
              </a:rPr>
              <a:t>could have </a:t>
            </a:r>
            <a:r>
              <a:rPr lang="en-GB" sz="2800">
                <a:solidFill>
                  <a:srgbClr val="FF0000"/>
                </a:solidFill>
                <a:latin typeface="Calibri"/>
                <a:ea typeface="Calibri"/>
                <a:cs typeface="Calibri"/>
                <a:sym typeface="Calibri"/>
              </a:rPr>
              <a:t>failed to be that way, then there must be some explanation of why the world </a:t>
            </a:r>
            <a:r>
              <a:rPr i="1" lang="en-GB" sz="2800">
                <a:solidFill>
                  <a:srgbClr val="FF0000"/>
                </a:solidFill>
                <a:latin typeface="Calibri"/>
                <a:ea typeface="Calibri"/>
                <a:cs typeface="Calibri"/>
                <a:sym typeface="Calibri"/>
              </a:rPr>
              <a:t>is </a:t>
            </a:r>
            <a:r>
              <a:rPr lang="en-GB" sz="2800">
                <a:solidFill>
                  <a:srgbClr val="FF0000"/>
                </a:solidFill>
                <a:latin typeface="Calibri"/>
                <a:ea typeface="Calibri"/>
                <a:cs typeface="Calibri"/>
                <a:sym typeface="Calibri"/>
              </a:rPr>
              <a:t>that way.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20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descr="Picture" id="587" name="Google Shape;587;p92"/>
          <p:cNvSpPr/>
          <p:nvPr/>
        </p:nvSpPr>
        <p:spPr>
          <a:xfrm>
            <a:off x="872305" y="693872"/>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88" name="Google Shape;588;p92"/>
          <p:cNvSpPr/>
          <p:nvPr/>
        </p:nvSpPr>
        <p:spPr>
          <a:xfrm>
            <a:off x="225971" y="862227"/>
            <a:ext cx="11566635"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222222"/>
                </a:solidFill>
                <a:latin typeface="Calibri"/>
                <a:ea typeface="Calibri"/>
                <a:cs typeface="Calibri"/>
                <a:sym typeface="Calibri"/>
              </a:rPr>
              <a:t>Think about what doctors do. </a:t>
            </a:r>
            <a:endParaRPr sz="2800">
              <a:solidFill>
                <a:srgbClr val="222222"/>
              </a:solidFill>
              <a:latin typeface="Calibri"/>
              <a:ea typeface="Calibri"/>
              <a:cs typeface="Calibri"/>
              <a:sym typeface="Calibri"/>
            </a:endParaRPr>
          </a:p>
          <a:p>
            <a:pPr indent="0" lvl="0" marL="0" marR="0" rtl="0" algn="l">
              <a:spcBef>
                <a:spcPts val="0"/>
              </a:spcBef>
              <a:spcAft>
                <a:spcPts val="0"/>
              </a:spcAft>
              <a:buNone/>
            </a:pPr>
            <a:r>
              <a:t/>
            </a:r>
            <a:endParaRPr sz="2800">
              <a:solidFill>
                <a:srgbClr val="222222"/>
              </a:solidFill>
              <a:latin typeface="Calibri"/>
              <a:ea typeface="Calibri"/>
              <a:cs typeface="Calibri"/>
              <a:sym typeface="Calibri"/>
            </a:endParaRPr>
          </a:p>
          <a:p>
            <a:pPr indent="0" lvl="0" marL="0" marR="0" rtl="0" algn="l">
              <a:spcBef>
                <a:spcPts val="0"/>
              </a:spcBef>
              <a:spcAft>
                <a:spcPts val="0"/>
              </a:spcAft>
              <a:buNone/>
            </a:pPr>
            <a:r>
              <a:rPr lang="en-GB" sz="2800">
                <a:solidFill>
                  <a:srgbClr val="222222"/>
                </a:solidFill>
                <a:latin typeface="Calibri"/>
                <a:ea typeface="Calibri"/>
                <a:cs typeface="Calibri"/>
                <a:sym typeface="Calibri"/>
              </a:rPr>
              <a:t>If someone has died and the doctor tells you, "It's because his heart stopped beating," that would be an incomplete explanation. </a:t>
            </a:r>
            <a:endParaRPr sz="2800">
              <a:solidFill>
                <a:srgbClr val="222222"/>
              </a:solidFill>
              <a:latin typeface="Calibri"/>
              <a:ea typeface="Calibri"/>
              <a:cs typeface="Calibri"/>
              <a:sym typeface="Calibri"/>
            </a:endParaRPr>
          </a:p>
          <a:p>
            <a:pPr indent="0" lvl="0" marL="0" marR="0" rtl="0" algn="l">
              <a:spcBef>
                <a:spcPts val="0"/>
              </a:spcBef>
              <a:spcAft>
                <a:spcPts val="0"/>
              </a:spcAft>
              <a:buNone/>
            </a:pPr>
            <a:r>
              <a:rPr lang="en-GB" sz="2800">
                <a:solidFill>
                  <a:srgbClr val="222222"/>
                </a:solidFill>
                <a:latin typeface="Calibri"/>
                <a:ea typeface="Calibri"/>
                <a:cs typeface="Calibri"/>
                <a:sym typeface="Calibri"/>
              </a:rPr>
              <a:t>We want to know why his heart stopped beating. </a:t>
            </a:r>
            <a:endParaRPr sz="2800">
              <a:solidFill>
                <a:srgbClr val="222222"/>
              </a:solidFill>
              <a:latin typeface="Calibri"/>
              <a:ea typeface="Calibri"/>
              <a:cs typeface="Calibri"/>
              <a:sym typeface="Calibri"/>
            </a:endParaRPr>
          </a:p>
          <a:p>
            <a:pPr indent="0" lvl="0" marL="0" marR="0" rtl="0" algn="l">
              <a:spcBef>
                <a:spcPts val="0"/>
              </a:spcBef>
              <a:spcAft>
                <a:spcPts val="0"/>
              </a:spcAft>
              <a:buNone/>
            </a:pPr>
            <a:r>
              <a:rPr lang="en-GB" sz="2800">
                <a:solidFill>
                  <a:srgbClr val="222222"/>
                </a:solidFill>
                <a:latin typeface="Calibri"/>
                <a:ea typeface="Calibri"/>
                <a:cs typeface="Calibri"/>
                <a:sym typeface="Calibri"/>
              </a:rPr>
              <a:t>We want a sufficient explanation.</a:t>
            </a:r>
            <a:br>
              <a:rPr lang="en-GB" sz="2800">
                <a:solidFill>
                  <a:srgbClr val="222222"/>
                </a:solidFill>
                <a:latin typeface="Calibri"/>
                <a:ea typeface="Calibri"/>
                <a:cs typeface="Calibri"/>
                <a:sym typeface="Calibri"/>
              </a:rPr>
            </a:br>
            <a:br>
              <a:rPr lang="en-GB" sz="2800">
                <a:solidFill>
                  <a:srgbClr val="222222"/>
                </a:solidFill>
                <a:latin typeface="Calibri"/>
                <a:ea typeface="Calibri"/>
                <a:cs typeface="Calibri"/>
                <a:sym typeface="Calibri"/>
              </a:rPr>
            </a:br>
            <a:r>
              <a:rPr lang="en-GB" sz="2800">
                <a:solidFill>
                  <a:srgbClr val="222222"/>
                </a:solidFill>
                <a:latin typeface="Calibri"/>
                <a:ea typeface="Calibri"/>
                <a:cs typeface="Calibri"/>
                <a:sym typeface="Calibri"/>
              </a:rPr>
              <a:t>Even if they say "His heart stopped beating because he had a virus," this is also incomplete. We want to know which virus, and why it stopped his heart, and how he caught it.</a:t>
            </a:r>
            <a:endParaRPr/>
          </a:p>
          <a:p>
            <a:pPr indent="0" lvl="0" marL="0" marR="0" rtl="0" algn="l">
              <a:spcBef>
                <a:spcPts val="0"/>
              </a:spcBef>
              <a:spcAft>
                <a:spcPts val="0"/>
              </a:spcAft>
              <a:buNone/>
            </a:pPr>
            <a:r>
              <a:t/>
            </a:r>
            <a:endParaRPr sz="2800">
              <a:solidFill>
                <a:srgbClr val="222222"/>
              </a:solidFill>
              <a:latin typeface="Calibri"/>
              <a:ea typeface="Calibri"/>
              <a:cs typeface="Calibri"/>
              <a:sym typeface="Calibri"/>
            </a:endParaRPr>
          </a:p>
          <a:p>
            <a:pPr indent="0" lvl="0" marL="0" marR="0" rtl="0" algn="l">
              <a:spcBef>
                <a:spcPts val="0"/>
              </a:spcBef>
              <a:spcAft>
                <a:spcPts val="0"/>
              </a:spcAft>
              <a:buNone/>
            </a:pPr>
            <a:r>
              <a:rPr b="1" lang="en-GB" sz="2800">
                <a:solidFill>
                  <a:srgbClr val="222222"/>
                </a:solidFill>
                <a:latin typeface="Calibri"/>
                <a:ea typeface="Calibri"/>
                <a:cs typeface="Calibri"/>
                <a:sym typeface="Calibri"/>
              </a:rPr>
              <a:t>We want to understand the reason</a:t>
            </a:r>
            <a:r>
              <a:rPr lang="en-GB" sz="2800">
                <a:solidFill>
                  <a:srgbClr val="222222"/>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589" name="Google Shape;589;p92"/>
          <p:cNvPicPr preferRelativeResize="0"/>
          <p:nvPr/>
        </p:nvPicPr>
        <p:blipFill rotWithShape="1">
          <a:blip r:embed="rId3">
            <a:alphaModFix/>
          </a:blip>
          <a:srcRect b="0" l="0" r="0" t="0"/>
          <a:stretch/>
        </p:blipFill>
        <p:spPr>
          <a:xfrm>
            <a:off x="5026097" y="192594"/>
            <a:ext cx="2194510" cy="14603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500"/>
                                        <p:tgtEl>
                                          <p:spTgt spid="5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descr="Picture" id="594" name="Google Shape;594;p93"/>
          <p:cNvSpPr/>
          <p:nvPr/>
        </p:nvSpPr>
        <p:spPr>
          <a:xfrm>
            <a:off x="872305" y="693872"/>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95" name="Google Shape;595;p93"/>
          <p:cNvSpPr/>
          <p:nvPr/>
        </p:nvSpPr>
        <p:spPr>
          <a:xfrm>
            <a:off x="401737" y="523106"/>
            <a:ext cx="11170153" cy="1815882"/>
          </a:xfrm>
          <a:prstGeom prst="rect">
            <a:avLst/>
          </a:prstGeom>
          <a:noFill/>
          <a:ln cap="flat" cmpd="sng" w="28575">
            <a:solidFill>
              <a:srgbClr val="C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GB" sz="2800">
                <a:solidFill>
                  <a:srgbClr val="FF0000"/>
                </a:solidFill>
                <a:latin typeface="Calibri"/>
                <a:ea typeface="Calibri"/>
                <a:cs typeface="Calibri"/>
                <a:sym typeface="Calibri"/>
              </a:rPr>
              <a:t>Leibniz is saying that we need the idea of God as an explanation because no other explanation is sufficient to explain the universe.</a:t>
            </a:r>
            <a:r>
              <a:rPr lang="en-GB" sz="2800">
                <a:solidFill>
                  <a:schemeClr val="accent2"/>
                </a:solidFill>
                <a:latin typeface="Calibri"/>
                <a:ea typeface="Calibri"/>
                <a:cs typeface="Calibri"/>
                <a:sym typeface="Calibri"/>
              </a:rPr>
              <a:t> (AN)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Moreover, no other explanation EVER COULD BE sufficient</a:t>
            </a:r>
            <a:r>
              <a:rPr lang="en-GB" sz="2800">
                <a:solidFill>
                  <a:srgbClr val="222222"/>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pic>
        <p:nvPicPr>
          <p:cNvPr id="596" name="Google Shape;596;p93"/>
          <p:cNvPicPr preferRelativeResize="0"/>
          <p:nvPr/>
        </p:nvPicPr>
        <p:blipFill rotWithShape="1">
          <a:blip r:embed="rId3">
            <a:alphaModFix/>
          </a:blip>
          <a:srcRect b="0" l="0" r="0" t="0"/>
          <a:stretch/>
        </p:blipFill>
        <p:spPr>
          <a:xfrm>
            <a:off x="1024705" y="2837794"/>
            <a:ext cx="2560915" cy="3239945"/>
          </a:xfrm>
          <a:prstGeom prst="rect">
            <a:avLst/>
          </a:prstGeom>
          <a:noFill/>
          <a:ln>
            <a:noFill/>
          </a:ln>
        </p:spPr>
      </p:pic>
      <p:sp>
        <p:nvSpPr>
          <p:cNvPr id="597" name="Google Shape;597;p93"/>
          <p:cNvSpPr/>
          <p:nvPr/>
        </p:nvSpPr>
        <p:spPr>
          <a:xfrm>
            <a:off x="5026068" y="3106455"/>
            <a:ext cx="6857999" cy="2971284"/>
          </a:xfrm>
          <a:prstGeom prst="wedgeRectCallout">
            <a:avLst>
              <a:gd fmla="val -85651" name="adj1"/>
              <a:gd fmla="val -18403" name="adj2"/>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3000"/>
              </a:lnSpc>
              <a:spcBef>
                <a:spcPts val="0"/>
              </a:spcBef>
              <a:spcAft>
                <a:spcPts val="0"/>
              </a:spcAft>
              <a:buNone/>
            </a:pPr>
            <a:r>
              <a:t/>
            </a:r>
            <a:endParaRPr b="0" i="0" sz="3200" u="none" cap="none" strike="noStrike">
              <a:solidFill>
                <a:srgbClr val="3AB460"/>
              </a:solidFill>
              <a:latin typeface="Arial"/>
              <a:ea typeface="Arial"/>
              <a:cs typeface="Arial"/>
              <a:sym typeface="Arial"/>
            </a:endParaRPr>
          </a:p>
        </p:txBody>
      </p:sp>
      <p:sp>
        <p:nvSpPr>
          <p:cNvPr id="598" name="Google Shape;598;p93"/>
          <p:cNvSpPr/>
          <p:nvPr/>
        </p:nvSpPr>
        <p:spPr>
          <a:xfrm>
            <a:off x="5058355" y="3231714"/>
            <a:ext cx="6716111" cy="2428550"/>
          </a:xfrm>
          <a:prstGeom prst="rect">
            <a:avLst/>
          </a:prstGeom>
          <a:noFill/>
          <a:ln cap="flat" cmpd="sng" w="2857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None/>
            </a:pPr>
            <a:r>
              <a:rPr lang="en-GB" sz="3600">
                <a:solidFill>
                  <a:srgbClr val="3AB460"/>
                </a:solidFill>
                <a:latin typeface="Arial"/>
                <a:ea typeface="Arial"/>
                <a:cs typeface="Arial"/>
                <a:sym typeface="Arial"/>
              </a:rPr>
              <a:t>Man has not been able to find a reason for the universe's existence within the universe itself – so the great cause must be outside of it.</a:t>
            </a:r>
            <a:endParaRPr sz="2800">
              <a:solidFill>
                <a:srgbClr val="3AB4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96"/>
                                        </p:tgtEl>
                                        <p:attrNameLst>
                                          <p:attrName>style.visibility</p:attrName>
                                        </p:attrNameLst>
                                      </p:cBhvr>
                                      <p:to>
                                        <p:strVal val="visible"/>
                                      </p:to>
                                    </p:set>
                                    <p:anim calcmode="lin" valueType="num">
                                      <p:cBhvr additive="base">
                                        <p:cTn dur="500"/>
                                        <p:tgtEl>
                                          <p:spTgt spid="5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94"/>
          <p:cNvPicPr preferRelativeResize="0"/>
          <p:nvPr/>
        </p:nvPicPr>
        <p:blipFill rotWithShape="1">
          <a:blip r:embed="rId3">
            <a:alphaModFix/>
          </a:blip>
          <a:srcRect b="0" l="0" r="0" t="0"/>
          <a:stretch/>
        </p:blipFill>
        <p:spPr>
          <a:xfrm>
            <a:off x="784170" y="1391586"/>
            <a:ext cx="3220272" cy="4068539"/>
          </a:xfrm>
          <a:prstGeom prst="rect">
            <a:avLst/>
          </a:prstGeom>
          <a:noFill/>
          <a:ln>
            <a:noFill/>
          </a:ln>
        </p:spPr>
      </p:pic>
      <p:sp>
        <p:nvSpPr>
          <p:cNvPr id="604" name="Google Shape;604;p94"/>
          <p:cNvSpPr/>
          <p:nvPr/>
        </p:nvSpPr>
        <p:spPr>
          <a:xfrm>
            <a:off x="5010962" y="868366"/>
            <a:ext cx="65634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Gottfried Leibniz: Lets simplify his theory! </a:t>
            </a:r>
            <a:endParaRPr sz="1800">
              <a:solidFill>
                <a:schemeClr val="dk1"/>
              </a:solidFill>
              <a:latin typeface="Arial"/>
              <a:ea typeface="Arial"/>
              <a:cs typeface="Arial"/>
              <a:sym typeface="Arial"/>
            </a:endParaRPr>
          </a:p>
        </p:txBody>
      </p:sp>
      <p:sp>
        <p:nvSpPr>
          <p:cNvPr id="605" name="Google Shape;605;p94"/>
          <p:cNvSpPr txBox="1"/>
          <p:nvPr/>
        </p:nvSpPr>
        <p:spPr>
          <a:xfrm>
            <a:off x="4296428" y="2087027"/>
            <a:ext cx="775361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Everything has a cause. </a:t>
            </a:r>
            <a:r>
              <a:rPr lang="en-GB" sz="2800">
                <a:solidFill>
                  <a:schemeClr val="dk1"/>
                </a:solidFill>
                <a:latin typeface="Calibri"/>
                <a:ea typeface="Calibri"/>
                <a:cs typeface="Calibri"/>
                <a:sym typeface="Calibri"/>
              </a:rPr>
              <a:t>Think about the jenga blocks moving, a chicken dinner etc. It was caused.</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800">
                <a:solidFill>
                  <a:schemeClr val="dk1"/>
                </a:solidFill>
                <a:latin typeface="Calibri"/>
                <a:ea typeface="Calibri"/>
                <a:cs typeface="Calibri"/>
                <a:sym typeface="Calibri"/>
              </a:rPr>
              <a:t>Therefore everything has a reason for its cause. </a:t>
            </a:r>
            <a:r>
              <a:rPr lang="en-GB" sz="2800">
                <a:solidFill>
                  <a:schemeClr val="dk1"/>
                </a:solidFill>
                <a:latin typeface="Calibri"/>
                <a:ea typeface="Calibri"/>
                <a:cs typeface="Calibri"/>
                <a:sym typeface="Calibri"/>
              </a:rPr>
              <a:t>There was a reason the jenga blocks fell, a chicken dinner was made for a reason or purpose.</a:t>
            </a:r>
            <a:endParaRPr sz="2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gtEl>
                                        <p:attrNameLst>
                                          <p:attrName>style.visibility</p:attrName>
                                        </p:attrNameLst>
                                      </p:cBhvr>
                                      <p:to>
                                        <p:strVal val="visible"/>
                                      </p:to>
                                    </p:set>
                                    <p:animEffect filter="fade" transition="in">
                                      <p:cBhvr>
                                        <p:cTn dur="500"/>
                                        <p:tgtEl>
                                          <p:spTgt spid="6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6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